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9" r:id="rId3"/>
    <p:sldId id="335" r:id="rId4"/>
    <p:sldId id="336" r:id="rId5"/>
    <p:sldId id="337" r:id="rId6"/>
    <p:sldId id="338" r:id="rId7"/>
    <p:sldId id="279" r:id="rId8"/>
    <p:sldId id="280" r:id="rId9"/>
    <p:sldId id="281" r:id="rId10"/>
    <p:sldId id="283" r:id="rId11"/>
    <p:sldId id="284" r:id="rId12"/>
    <p:sldId id="286" r:id="rId13"/>
    <p:sldId id="287" r:id="rId14"/>
    <p:sldId id="288" r:id="rId15"/>
    <p:sldId id="328" r:id="rId16"/>
    <p:sldId id="297" r:id="rId17"/>
    <p:sldId id="291" r:id="rId18"/>
    <p:sldId id="289" r:id="rId19"/>
    <p:sldId id="293" r:id="rId20"/>
    <p:sldId id="290" r:id="rId21"/>
    <p:sldId id="294" r:id="rId22"/>
    <p:sldId id="298" r:id="rId23"/>
    <p:sldId id="300" r:id="rId24"/>
    <p:sldId id="301" r:id="rId25"/>
    <p:sldId id="303" r:id="rId26"/>
    <p:sldId id="304" r:id="rId27"/>
    <p:sldId id="306" r:id="rId28"/>
    <p:sldId id="307" r:id="rId29"/>
    <p:sldId id="308" r:id="rId30"/>
    <p:sldId id="310" r:id="rId31"/>
    <p:sldId id="312" r:id="rId32"/>
    <p:sldId id="314" r:id="rId33"/>
    <p:sldId id="316" r:id="rId34"/>
    <p:sldId id="317" r:id="rId35"/>
    <p:sldId id="318" r:id="rId36"/>
    <p:sldId id="319" r:id="rId37"/>
    <p:sldId id="320" r:id="rId38"/>
    <p:sldId id="322" r:id="rId39"/>
    <p:sldId id="324" r:id="rId40"/>
    <p:sldId id="326" r:id="rId41"/>
    <p:sldId id="325" r:id="rId42"/>
    <p:sldId id="334" r:id="rId4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EF60768-7104-49CB-BC16-03C8EBD533C9}" type="doc">
      <dgm:prSet loTypeId="urn:microsoft.com/office/officeart/2005/8/layout/venn2" loCatId="relationship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81A7D3E-7756-4D53-B6D0-F4490FD4F512}">
      <dgm:prSet phldrT="[Текст]" custT="1"/>
      <dgm:spPr/>
      <dgm:t>
        <a:bodyPr/>
        <a:lstStyle/>
        <a:p>
          <a:r>
            <a:rPr lang="ru-RU" sz="2400" dirty="0" smtClean="0"/>
            <a:t>Периферическая зона</a:t>
          </a:r>
          <a:endParaRPr lang="ru-RU" sz="2400" dirty="0"/>
        </a:p>
      </dgm:t>
    </dgm:pt>
    <dgm:pt modelId="{EE92028A-59B8-4FD5-83C8-36BBB35D0C2A}" type="parTrans" cxnId="{E90DF63E-970E-46F3-A3C0-6DEC7CAE965E}">
      <dgm:prSet/>
      <dgm:spPr/>
      <dgm:t>
        <a:bodyPr/>
        <a:lstStyle/>
        <a:p>
          <a:endParaRPr lang="ru-RU"/>
        </a:p>
      </dgm:t>
    </dgm:pt>
    <dgm:pt modelId="{A0947E49-FB46-4E66-959C-7F66935D15B7}" type="sibTrans" cxnId="{E90DF63E-970E-46F3-A3C0-6DEC7CAE965E}">
      <dgm:prSet/>
      <dgm:spPr/>
      <dgm:t>
        <a:bodyPr/>
        <a:lstStyle/>
        <a:p>
          <a:endParaRPr lang="ru-RU"/>
        </a:p>
      </dgm:t>
    </dgm:pt>
    <dgm:pt modelId="{60C5108D-3207-4D61-84B0-9463CC6A41E6}">
      <dgm:prSet phldrT="[Текст]" custT="1"/>
      <dgm:spPr/>
      <dgm:t>
        <a:bodyPr/>
        <a:lstStyle/>
        <a:p>
          <a:r>
            <a:rPr lang="ru-RU" sz="2000" dirty="0" smtClean="0"/>
            <a:t>2 зона рассеянного излучения</a:t>
          </a:r>
          <a:endParaRPr lang="ru-RU" sz="2000" dirty="0"/>
        </a:p>
      </dgm:t>
    </dgm:pt>
    <dgm:pt modelId="{67AC3843-AA0E-48EF-A435-905C375322E6}" type="parTrans" cxnId="{630EEEEA-D2A7-410C-B880-B78183801600}">
      <dgm:prSet/>
      <dgm:spPr/>
      <dgm:t>
        <a:bodyPr/>
        <a:lstStyle/>
        <a:p>
          <a:endParaRPr lang="ru-RU"/>
        </a:p>
      </dgm:t>
    </dgm:pt>
    <dgm:pt modelId="{19F32D18-45BB-4C08-BA54-5D9DB1CFAFAC}" type="sibTrans" cxnId="{630EEEEA-D2A7-410C-B880-B78183801600}">
      <dgm:prSet/>
      <dgm:spPr/>
      <dgm:t>
        <a:bodyPr/>
        <a:lstStyle/>
        <a:p>
          <a:endParaRPr lang="ru-RU"/>
        </a:p>
      </dgm:t>
    </dgm:pt>
    <dgm:pt modelId="{568135DD-5467-490C-A8EE-06DEE5092AB5}">
      <dgm:prSet phldrT="[Текст]" custT="1"/>
      <dgm:spPr/>
      <dgm:t>
        <a:bodyPr/>
        <a:lstStyle/>
        <a:p>
          <a:r>
            <a:rPr lang="ru-RU" sz="2000" dirty="0" smtClean="0"/>
            <a:t>1 зона рассеянного излучения</a:t>
          </a:r>
          <a:endParaRPr lang="ru-RU" sz="2000" dirty="0"/>
        </a:p>
      </dgm:t>
    </dgm:pt>
    <dgm:pt modelId="{062BC345-8D5D-4DDA-BA57-6F534E4B45D5}" type="parTrans" cxnId="{459F6FD2-6F91-49F2-82F4-9E028A72DAF7}">
      <dgm:prSet/>
      <dgm:spPr/>
      <dgm:t>
        <a:bodyPr/>
        <a:lstStyle/>
        <a:p>
          <a:endParaRPr lang="ru-RU"/>
        </a:p>
      </dgm:t>
    </dgm:pt>
    <dgm:pt modelId="{CB96B029-0759-4ECC-A9DD-BCDB33A9E3B9}" type="sibTrans" cxnId="{459F6FD2-6F91-49F2-82F4-9E028A72DAF7}">
      <dgm:prSet/>
      <dgm:spPr/>
      <dgm:t>
        <a:bodyPr/>
        <a:lstStyle/>
        <a:p>
          <a:endParaRPr lang="ru-RU"/>
        </a:p>
      </dgm:t>
    </dgm:pt>
    <dgm:pt modelId="{BB439702-CF25-4E02-A582-8B4A35F5D5CC}">
      <dgm:prSet phldrT="[Текст]" custT="1"/>
      <dgm:spPr/>
      <dgm:t>
        <a:bodyPr/>
        <a:lstStyle/>
        <a:p>
          <a:r>
            <a:rPr lang="ru-RU" sz="2000" dirty="0" smtClean="0"/>
            <a:t>Зона  прямого воздействия</a:t>
          </a:r>
          <a:endParaRPr lang="ru-RU" sz="2000" dirty="0"/>
        </a:p>
      </dgm:t>
    </dgm:pt>
    <dgm:pt modelId="{171B32A6-3FCC-4493-9EAC-588846633ACF}" type="parTrans" cxnId="{37678123-DBBA-4DB6-9775-417EC4489CE3}">
      <dgm:prSet/>
      <dgm:spPr/>
      <dgm:t>
        <a:bodyPr/>
        <a:lstStyle/>
        <a:p>
          <a:endParaRPr lang="ru-RU"/>
        </a:p>
      </dgm:t>
    </dgm:pt>
    <dgm:pt modelId="{970DD58C-D1E9-44BF-879A-DE5C892A67F7}" type="sibTrans" cxnId="{37678123-DBBA-4DB6-9775-417EC4489CE3}">
      <dgm:prSet/>
      <dgm:spPr/>
      <dgm:t>
        <a:bodyPr/>
        <a:lstStyle/>
        <a:p>
          <a:endParaRPr lang="ru-RU"/>
        </a:p>
      </dgm:t>
    </dgm:pt>
    <dgm:pt modelId="{B1F610C7-F689-45DD-B4D0-CD0C61075A68}" type="pres">
      <dgm:prSet presAssocID="{5EF60768-7104-49CB-BC16-03C8EBD533C9}" presName="Name0" presStyleCnt="0">
        <dgm:presLayoutVars>
          <dgm:chMax val="7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7FE9376-A9DD-4C87-A27D-CA8F2A08C816}" type="pres">
      <dgm:prSet presAssocID="{5EF60768-7104-49CB-BC16-03C8EBD533C9}" presName="comp1" presStyleCnt="0"/>
      <dgm:spPr/>
    </dgm:pt>
    <dgm:pt modelId="{54CBDB69-EC8D-4E05-81E4-142567AE0175}" type="pres">
      <dgm:prSet presAssocID="{5EF60768-7104-49CB-BC16-03C8EBD533C9}" presName="circle1" presStyleLbl="node1" presStyleIdx="0" presStyleCnt="4" custLinFactNeighborX="451"/>
      <dgm:spPr/>
      <dgm:t>
        <a:bodyPr/>
        <a:lstStyle/>
        <a:p>
          <a:endParaRPr lang="ru-RU"/>
        </a:p>
      </dgm:t>
    </dgm:pt>
    <dgm:pt modelId="{7A1F7F6D-9760-4870-84FA-055D108F8022}" type="pres">
      <dgm:prSet presAssocID="{5EF60768-7104-49CB-BC16-03C8EBD533C9}" presName="c1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575F977-90CE-4DE4-8E5E-C1DFACB0562D}" type="pres">
      <dgm:prSet presAssocID="{5EF60768-7104-49CB-BC16-03C8EBD533C9}" presName="comp2" presStyleCnt="0"/>
      <dgm:spPr/>
    </dgm:pt>
    <dgm:pt modelId="{7CD10FE4-78B9-4ECE-BE1B-733942D185F2}" type="pres">
      <dgm:prSet presAssocID="{5EF60768-7104-49CB-BC16-03C8EBD533C9}" presName="circle2" presStyleLbl="node1" presStyleIdx="1" presStyleCnt="4"/>
      <dgm:spPr/>
      <dgm:t>
        <a:bodyPr/>
        <a:lstStyle/>
        <a:p>
          <a:endParaRPr lang="ru-RU"/>
        </a:p>
      </dgm:t>
    </dgm:pt>
    <dgm:pt modelId="{C07D1BCD-1D47-4CEB-899E-ED64CB7A5D7C}" type="pres">
      <dgm:prSet presAssocID="{5EF60768-7104-49CB-BC16-03C8EBD533C9}" presName="c2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FC0318-0053-47EC-9649-CE11DEA1E570}" type="pres">
      <dgm:prSet presAssocID="{5EF60768-7104-49CB-BC16-03C8EBD533C9}" presName="comp3" presStyleCnt="0"/>
      <dgm:spPr/>
    </dgm:pt>
    <dgm:pt modelId="{B17C121C-C7DC-4A89-B7C1-A80E098AEAE7}" type="pres">
      <dgm:prSet presAssocID="{5EF60768-7104-49CB-BC16-03C8EBD533C9}" presName="circle3" presStyleLbl="node1" presStyleIdx="2" presStyleCnt="4"/>
      <dgm:spPr/>
      <dgm:t>
        <a:bodyPr/>
        <a:lstStyle/>
        <a:p>
          <a:endParaRPr lang="ru-RU"/>
        </a:p>
      </dgm:t>
    </dgm:pt>
    <dgm:pt modelId="{95EB3E9D-5004-4EA1-8395-59F66B83A657}" type="pres">
      <dgm:prSet presAssocID="{5EF60768-7104-49CB-BC16-03C8EBD533C9}" presName="c3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BDDB7D3-42B2-48F1-826C-23F90C6A2820}" type="pres">
      <dgm:prSet presAssocID="{5EF60768-7104-49CB-BC16-03C8EBD533C9}" presName="comp4" presStyleCnt="0"/>
      <dgm:spPr/>
    </dgm:pt>
    <dgm:pt modelId="{F7351F72-5F9A-4CA6-92FF-D96CAD832B91}" type="pres">
      <dgm:prSet presAssocID="{5EF60768-7104-49CB-BC16-03C8EBD533C9}" presName="circle4" presStyleLbl="node1" presStyleIdx="3" presStyleCnt="4" custLinFactNeighborX="694" custLinFactNeighborY="-3397"/>
      <dgm:spPr/>
      <dgm:t>
        <a:bodyPr/>
        <a:lstStyle/>
        <a:p>
          <a:endParaRPr lang="ru-RU"/>
        </a:p>
      </dgm:t>
    </dgm:pt>
    <dgm:pt modelId="{2DCF0CE4-81BD-4130-A19B-001585134D22}" type="pres">
      <dgm:prSet presAssocID="{5EF60768-7104-49CB-BC16-03C8EBD533C9}" presName="c4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188106B9-1014-4068-9E46-6D8A6664EC97}" type="presOf" srcId="{BB439702-CF25-4E02-A582-8B4A35F5D5CC}" destId="{2DCF0CE4-81BD-4130-A19B-001585134D22}" srcOrd="1" destOrd="0" presId="urn:microsoft.com/office/officeart/2005/8/layout/venn2"/>
    <dgm:cxn modelId="{5156A97B-E649-41E0-BAF0-F9540F52238C}" type="presOf" srcId="{568135DD-5467-490C-A8EE-06DEE5092AB5}" destId="{95EB3E9D-5004-4EA1-8395-59F66B83A657}" srcOrd="1" destOrd="0" presId="urn:microsoft.com/office/officeart/2005/8/layout/venn2"/>
    <dgm:cxn modelId="{06C9CC04-E9AE-40FF-98EF-19EE25DC1D8F}" type="presOf" srcId="{568135DD-5467-490C-A8EE-06DEE5092AB5}" destId="{B17C121C-C7DC-4A89-B7C1-A80E098AEAE7}" srcOrd="0" destOrd="0" presId="urn:microsoft.com/office/officeart/2005/8/layout/venn2"/>
    <dgm:cxn modelId="{630EEEEA-D2A7-410C-B880-B78183801600}" srcId="{5EF60768-7104-49CB-BC16-03C8EBD533C9}" destId="{60C5108D-3207-4D61-84B0-9463CC6A41E6}" srcOrd="1" destOrd="0" parTransId="{67AC3843-AA0E-48EF-A435-905C375322E6}" sibTransId="{19F32D18-45BB-4C08-BA54-5D9DB1CFAFAC}"/>
    <dgm:cxn modelId="{E9E1502F-0F3B-473B-A37B-134DCE9F7A46}" type="presOf" srcId="{A81A7D3E-7756-4D53-B6D0-F4490FD4F512}" destId="{7A1F7F6D-9760-4870-84FA-055D108F8022}" srcOrd="1" destOrd="0" presId="urn:microsoft.com/office/officeart/2005/8/layout/venn2"/>
    <dgm:cxn modelId="{95BA6A6B-6C6C-409A-AAE2-9B00BD05C99F}" type="presOf" srcId="{60C5108D-3207-4D61-84B0-9463CC6A41E6}" destId="{7CD10FE4-78B9-4ECE-BE1B-733942D185F2}" srcOrd="0" destOrd="0" presId="urn:microsoft.com/office/officeart/2005/8/layout/venn2"/>
    <dgm:cxn modelId="{B841E05E-ABD9-46C0-86BF-CF86DB301892}" type="presOf" srcId="{60C5108D-3207-4D61-84B0-9463CC6A41E6}" destId="{C07D1BCD-1D47-4CEB-899E-ED64CB7A5D7C}" srcOrd="1" destOrd="0" presId="urn:microsoft.com/office/officeart/2005/8/layout/venn2"/>
    <dgm:cxn modelId="{E90DF63E-970E-46F3-A3C0-6DEC7CAE965E}" srcId="{5EF60768-7104-49CB-BC16-03C8EBD533C9}" destId="{A81A7D3E-7756-4D53-B6D0-F4490FD4F512}" srcOrd="0" destOrd="0" parTransId="{EE92028A-59B8-4FD5-83C8-36BBB35D0C2A}" sibTransId="{A0947E49-FB46-4E66-959C-7F66935D15B7}"/>
    <dgm:cxn modelId="{37678123-DBBA-4DB6-9775-417EC4489CE3}" srcId="{5EF60768-7104-49CB-BC16-03C8EBD533C9}" destId="{BB439702-CF25-4E02-A582-8B4A35F5D5CC}" srcOrd="3" destOrd="0" parTransId="{171B32A6-3FCC-4493-9EAC-588846633ACF}" sibTransId="{970DD58C-D1E9-44BF-879A-DE5C892A67F7}"/>
    <dgm:cxn modelId="{ABB9A61C-59F8-43AB-B271-C660BAD33BD4}" type="presOf" srcId="{A81A7D3E-7756-4D53-B6D0-F4490FD4F512}" destId="{54CBDB69-EC8D-4E05-81E4-142567AE0175}" srcOrd="0" destOrd="0" presId="urn:microsoft.com/office/officeart/2005/8/layout/venn2"/>
    <dgm:cxn modelId="{459F6FD2-6F91-49F2-82F4-9E028A72DAF7}" srcId="{5EF60768-7104-49CB-BC16-03C8EBD533C9}" destId="{568135DD-5467-490C-A8EE-06DEE5092AB5}" srcOrd="2" destOrd="0" parTransId="{062BC345-8D5D-4DDA-BA57-6F534E4B45D5}" sibTransId="{CB96B029-0759-4ECC-A9DD-BCDB33A9E3B9}"/>
    <dgm:cxn modelId="{B594FC6F-FDE6-4295-989C-9ADB3B6A1780}" type="presOf" srcId="{5EF60768-7104-49CB-BC16-03C8EBD533C9}" destId="{B1F610C7-F689-45DD-B4D0-CD0C61075A68}" srcOrd="0" destOrd="0" presId="urn:microsoft.com/office/officeart/2005/8/layout/venn2"/>
    <dgm:cxn modelId="{9A4B83A5-D681-4377-B76A-56EDFEA88AB8}" type="presOf" srcId="{BB439702-CF25-4E02-A582-8B4A35F5D5CC}" destId="{F7351F72-5F9A-4CA6-92FF-D96CAD832B91}" srcOrd="0" destOrd="0" presId="urn:microsoft.com/office/officeart/2005/8/layout/venn2"/>
    <dgm:cxn modelId="{05C76BD3-0D5D-4D52-8B3C-D0C6740F6D9A}" type="presParOf" srcId="{B1F610C7-F689-45DD-B4D0-CD0C61075A68}" destId="{07FE9376-A9DD-4C87-A27D-CA8F2A08C816}" srcOrd="0" destOrd="0" presId="urn:microsoft.com/office/officeart/2005/8/layout/venn2"/>
    <dgm:cxn modelId="{1D187340-8871-451E-ACD7-786BF5F20B57}" type="presParOf" srcId="{07FE9376-A9DD-4C87-A27D-CA8F2A08C816}" destId="{54CBDB69-EC8D-4E05-81E4-142567AE0175}" srcOrd="0" destOrd="0" presId="urn:microsoft.com/office/officeart/2005/8/layout/venn2"/>
    <dgm:cxn modelId="{DAF54636-5E89-445A-AF8E-A8E13637468D}" type="presParOf" srcId="{07FE9376-A9DD-4C87-A27D-CA8F2A08C816}" destId="{7A1F7F6D-9760-4870-84FA-055D108F8022}" srcOrd="1" destOrd="0" presId="urn:microsoft.com/office/officeart/2005/8/layout/venn2"/>
    <dgm:cxn modelId="{8834C9CF-E32F-45B7-BA61-76DDF2D26702}" type="presParOf" srcId="{B1F610C7-F689-45DD-B4D0-CD0C61075A68}" destId="{1575F977-90CE-4DE4-8E5E-C1DFACB0562D}" srcOrd="1" destOrd="0" presId="urn:microsoft.com/office/officeart/2005/8/layout/venn2"/>
    <dgm:cxn modelId="{74B96CB4-C8E3-4081-87E4-61BEC30D2FA2}" type="presParOf" srcId="{1575F977-90CE-4DE4-8E5E-C1DFACB0562D}" destId="{7CD10FE4-78B9-4ECE-BE1B-733942D185F2}" srcOrd="0" destOrd="0" presId="urn:microsoft.com/office/officeart/2005/8/layout/venn2"/>
    <dgm:cxn modelId="{62341838-C330-4D01-AB6B-19732170C57E}" type="presParOf" srcId="{1575F977-90CE-4DE4-8E5E-C1DFACB0562D}" destId="{C07D1BCD-1D47-4CEB-899E-ED64CB7A5D7C}" srcOrd="1" destOrd="0" presId="urn:microsoft.com/office/officeart/2005/8/layout/venn2"/>
    <dgm:cxn modelId="{1ED78FA0-30CB-4BC6-B544-7BC2BA202773}" type="presParOf" srcId="{B1F610C7-F689-45DD-B4D0-CD0C61075A68}" destId="{BBFC0318-0053-47EC-9649-CE11DEA1E570}" srcOrd="2" destOrd="0" presId="urn:microsoft.com/office/officeart/2005/8/layout/venn2"/>
    <dgm:cxn modelId="{C938BCAB-A711-42E4-95A9-43B31B8A4B4F}" type="presParOf" srcId="{BBFC0318-0053-47EC-9649-CE11DEA1E570}" destId="{B17C121C-C7DC-4A89-B7C1-A80E098AEAE7}" srcOrd="0" destOrd="0" presId="urn:microsoft.com/office/officeart/2005/8/layout/venn2"/>
    <dgm:cxn modelId="{9BBE6C2A-2AF6-4B46-A3C1-7DC77D4E623B}" type="presParOf" srcId="{BBFC0318-0053-47EC-9649-CE11DEA1E570}" destId="{95EB3E9D-5004-4EA1-8395-59F66B83A657}" srcOrd="1" destOrd="0" presId="urn:microsoft.com/office/officeart/2005/8/layout/venn2"/>
    <dgm:cxn modelId="{EBC2D7CC-BBC6-469F-B5D3-0024E77A5380}" type="presParOf" srcId="{B1F610C7-F689-45DD-B4D0-CD0C61075A68}" destId="{2BDDB7D3-42B2-48F1-826C-23F90C6A2820}" srcOrd="3" destOrd="0" presId="urn:microsoft.com/office/officeart/2005/8/layout/venn2"/>
    <dgm:cxn modelId="{28EB4CCA-DCCD-4DDC-BFFF-DD6BC019CC1E}" type="presParOf" srcId="{2BDDB7D3-42B2-48F1-826C-23F90C6A2820}" destId="{F7351F72-5F9A-4CA6-92FF-D96CAD832B91}" srcOrd="0" destOrd="0" presId="urn:microsoft.com/office/officeart/2005/8/layout/venn2"/>
    <dgm:cxn modelId="{DF2947BE-3026-4311-8ADD-1946681C53F8}" type="presParOf" srcId="{2BDDB7D3-42B2-48F1-826C-23F90C6A2820}" destId="{2DCF0CE4-81BD-4130-A19B-001585134D22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305BB83-E659-4DAA-8321-CF79BE819473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0"/>
      <dgm:spPr/>
      <dgm:t>
        <a:bodyPr/>
        <a:lstStyle/>
        <a:p>
          <a:endParaRPr lang="ru-RU"/>
        </a:p>
      </dgm:t>
    </dgm:pt>
    <dgm:pt modelId="{8608913C-A4BB-4180-9F0B-A40C9EFD547E}" type="pres">
      <dgm:prSet presAssocID="{2305BB83-E659-4DAA-8321-CF79BE819473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B59B2CFD-88BD-4FAC-9F52-19B2329564CE}" type="presOf" srcId="{2305BB83-E659-4DAA-8321-CF79BE819473}" destId="{8608913C-A4BB-4180-9F0B-A40C9EFD547E}" srcOrd="0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D80D8A5-DDAD-43EB-ABF6-51F59BC2893C}" type="doc">
      <dgm:prSet loTypeId="urn:microsoft.com/office/officeart/2005/8/layout/cycle3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78FFDAD-B5E6-4CD6-8237-84889E4A01EB}">
      <dgm:prSet phldrT="[Текст]" custT="1"/>
      <dgm:spPr/>
      <dgm:t>
        <a:bodyPr/>
        <a:lstStyle/>
        <a:p>
          <a:r>
            <a:rPr lang="ru-RU" sz="1400" dirty="0" smtClean="0"/>
            <a:t>Изменение </a:t>
          </a:r>
          <a:r>
            <a:rPr lang="en-US" sz="1400" dirty="0" smtClean="0"/>
            <a:t>ph</a:t>
          </a:r>
          <a:r>
            <a:rPr lang="ru-RU" sz="1400" dirty="0" smtClean="0"/>
            <a:t> среды</a:t>
          </a:r>
          <a:endParaRPr lang="ru-RU" sz="1400" dirty="0"/>
        </a:p>
      </dgm:t>
    </dgm:pt>
    <dgm:pt modelId="{7F153403-8A83-462E-B2D6-B577AE83FD35}" type="parTrans" cxnId="{A62D277A-FBA9-4769-8F1A-C284B130A755}">
      <dgm:prSet/>
      <dgm:spPr/>
      <dgm:t>
        <a:bodyPr/>
        <a:lstStyle/>
        <a:p>
          <a:endParaRPr lang="ru-RU"/>
        </a:p>
      </dgm:t>
    </dgm:pt>
    <dgm:pt modelId="{E2F9F767-1B79-41AC-8FE3-62C357C0B7C9}" type="sibTrans" cxnId="{A62D277A-FBA9-4769-8F1A-C284B130A755}">
      <dgm:prSet/>
      <dgm:spPr/>
      <dgm:t>
        <a:bodyPr/>
        <a:lstStyle/>
        <a:p>
          <a:endParaRPr lang="ru-RU"/>
        </a:p>
      </dgm:t>
    </dgm:pt>
    <dgm:pt modelId="{CB077065-8138-4B2C-918B-89C4A3196503}">
      <dgm:prSet phldrT="[Текст]"/>
      <dgm:spPr/>
      <dgm:t>
        <a:bodyPr/>
        <a:lstStyle/>
        <a:p>
          <a:r>
            <a:rPr lang="ru-RU" dirty="0" smtClean="0"/>
            <a:t>Сепарация за счет разрушения клеток</a:t>
          </a:r>
          <a:endParaRPr lang="ru-RU" dirty="0"/>
        </a:p>
      </dgm:t>
    </dgm:pt>
    <dgm:pt modelId="{D69CD566-390C-43A2-BA11-AD5DB212B08C}" type="parTrans" cxnId="{990AEA8C-05DF-4F31-B65F-765EF9460711}">
      <dgm:prSet/>
      <dgm:spPr/>
      <dgm:t>
        <a:bodyPr/>
        <a:lstStyle/>
        <a:p>
          <a:endParaRPr lang="ru-RU"/>
        </a:p>
      </dgm:t>
    </dgm:pt>
    <dgm:pt modelId="{FB82248D-32A2-40F0-8C5E-21652598F4E8}" type="sibTrans" cxnId="{990AEA8C-05DF-4F31-B65F-765EF9460711}">
      <dgm:prSet/>
      <dgm:spPr/>
      <dgm:t>
        <a:bodyPr/>
        <a:lstStyle/>
        <a:p>
          <a:endParaRPr lang="ru-RU"/>
        </a:p>
      </dgm:t>
    </dgm:pt>
    <dgm:pt modelId="{69922E14-5A4E-4E5E-91B9-91621E4A9786}">
      <dgm:prSet phldrT="[Текст]"/>
      <dgm:spPr/>
      <dgm:t>
        <a:bodyPr/>
        <a:lstStyle/>
        <a:p>
          <a:r>
            <a:rPr lang="ru-RU" dirty="0" smtClean="0"/>
            <a:t>Повышение концентрации микроэлементов  в  межклеточном пространстве </a:t>
          </a:r>
          <a:endParaRPr lang="ru-RU" dirty="0"/>
        </a:p>
      </dgm:t>
    </dgm:pt>
    <dgm:pt modelId="{FD5214B8-9149-49BF-A9F7-6E1B49E3DD03}" type="parTrans" cxnId="{57B43EAB-2455-4F86-AA23-8445D0FED2A4}">
      <dgm:prSet/>
      <dgm:spPr/>
      <dgm:t>
        <a:bodyPr/>
        <a:lstStyle/>
        <a:p>
          <a:endParaRPr lang="ru-RU"/>
        </a:p>
      </dgm:t>
    </dgm:pt>
    <dgm:pt modelId="{4DD1AF5F-E225-4E56-9B5C-3EECC5686BA2}" type="sibTrans" cxnId="{57B43EAB-2455-4F86-AA23-8445D0FED2A4}">
      <dgm:prSet/>
      <dgm:spPr/>
      <dgm:t>
        <a:bodyPr/>
        <a:lstStyle/>
        <a:p>
          <a:endParaRPr lang="ru-RU"/>
        </a:p>
      </dgm:t>
    </dgm:pt>
    <dgm:pt modelId="{37EEAED1-2777-4F0A-8E78-BCDF858F2B0E}">
      <dgm:prSet phldrT="[Текст]"/>
      <dgm:spPr/>
      <dgm:t>
        <a:bodyPr/>
        <a:lstStyle/>
        <a:p>
          <a:r>
            <a:rPr lang="ru-RU" dirty="0" smtClean="0"/>
            <a:t>Насыщение кислородом</a:t>
          </a:r>
          <a:endParaRPr lang="ru-RU" dirty="0"/>
        </a:p>
      </dgm:t>
    </dgm:pt>
    <dgm:pt modelId="{CD8D7E08-FD92-4231-ABB3-DFB57ADD7804}" type="parTrans" cxnId="{0361B362-138D-4465-84A2-482EF7F58E60}">
      <dgm:prSet/>
      <dgm:spPr/>
      <dgm:t>
        <a:bodyPr/>
        <a:lstStyle/>
        <a:p>
          <a:endParaRPr lang="ru-RU"/>
        </a:p>
      </dgm:t>
    </dgm:pt>
    <dgm:pt modelId="{DBB9CF8C-47F3-47BA-9B07-2115FFA6CE14}" type="sibTrans" cxnId="{0361B362-138D-4465-84A2-482EF7F58E60}">
      <dgm:prSet/>
      <dgm:spPr/>
      <dgm:t>
        <a:bodyPr/>
        <a:lstStyle/>
        <a:p>
          <a:endParaRPr lang="ru-RU"/>
        </a:p>
      </dgm:t>
    </dgm:pt>
    <dgm:pt modelId="{A11CFE8F-3BA1-4CC2-AE27-3661BF17D5DF}">
      <dgm:prSet phldrT="[Текст]"/>
      <dgm:spPr/>
      <dgm:t>
        <a:bodyPr/>
        <a:lstStyle/>
        <a:p>
          <a:r>
            <a:rPr lang="ru-RU" dirty="0" smtClean="0"/>
            <a:t>Образование атомарного кислорода</a:t>
          </a:r>
          <a:endParaRPr lang="ru-RU" dirty="0"/>
        </a:p>
      </dgm:t>
    </dgm:pt>
    <dgm:pt modelId="{1830075B-ACD9-49CF-AC66-5257B69DDAE7}" type="parTrans" cxnId="{D096BBD1-48D7-4E4F-8FB3-1F04AC5E74DE}">
      <dgm:prSet/>
      <dgm:spPr/>
      <dgm:t>
        <a:bodyPr/>
        <a:lstStyle/>
        <a:p>
          <a:endParaRPr lang="ru-RU"/>
        </a:p>
      </dgm:t>
    </dgm:pt>
    <dgm:pt modelId="{9E356AFB-737D-4DE7-833E-F7532A030CDC}" type="sibTrans" cxnId="{D096BBD1-48D7-4E4F-8FB3-1F04AC5E74DE}">
      <dgm:prSet/>
      <dgm:spPr/>
      <dgm:t>
        <a:bodyPr/>
        <a:lstStyle/>
        <a:p>
          <a:endParaRPr lang="ru-RU"/>
        </a:p>
      </dgm:t>
    </dgm:pt>
    <dgm:pt modelId="{7A0726BB-096A-4822-89F2-D5EF07628F18}" type="pres">
      <dgm:prSet presAssocID="{ED80D8A5-DDAD-43EB-ABF6-51F59BC289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5B56D2F-D3E6-4075-8459-E6E2086B341C}" type="pres">
      <dgm:prSet presAssocID="{ED80D8A5-DDAD-43EB-ABF6-51F59BC2893C}" presName="cycle" presStyleCnt="0"/>
      <dgm:spPr/>
    </dgm:pt>
    <dgm:pt modelId="{10AEA8A0-B4F3-47AF-9DF6-0AB54CED5197}" type="pres">
      <dgm:prSet presAssocID="{478FFDAD-B5E6-4CD6-8237-84889E4A01EB}" presName="nodeFirs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509587-4C7A-4DFA-B976-80DAB08DC8C3}" type="pres">
      <dgm:prSet presAssocID="{E2F9F767-1B79-41AC-8FE3-62C357C0B7C9}" presName="sibTransFirstNode" presStyleLbl="bgShp" presStyleIdx="0" presStyleCnt="1"/>
      <dgm:spPr/>
      <dgm:t>
        <a:bodyPr/>
        <a:lstStyle/>
        <a:p>
          <a:endParaRPr lang="ru-RU"/>
        </a:p>
      </dgm:t>
    </dgm:pt>
    <dgm:pt modelId="{6DAC716F-1084-49D0-BEBD-DC4F1A772B33}" type="pres">
      <dgm:prSet presAssocID="{CB077065-8138-4B2C-918B-89C4A3196503}" presName="nodeFollowingNodes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2B1B31-A5FD-43E7-A395-500152E1242C}" type="pres">
      <dgm:prSet presAssocID="{69922E14-5A4E-4E5E-91B9-91621E4A9786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721237-5340-48B9-A6BD-3E66304F5999}" type="pres">
      <dgm:prSet presAssocID="{37EEAED1-2777-4F0A-8E78-BCDF858F2B0E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5A1CDD-D08F-4AF0-9242-AAD900EF3CE1}" type="pres">
      <dgm:prSet presAssocID="{A11CFE8F-3BA1-4CC2-AE27-3661BF17D5DF}" presName="nodeFollowingNodes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8B8E4D-BADD-4DFB-AF55-2E76220AC6AC}" type="presOf" srcId="{A11CFE8F-3BA1-4CC2-AE27-3661BF17D5DF}" destId="{345A1CDD-D08F-4AF0-9242-AAD900EF3CE1}" srcOrd="0" destOrd="0" presId="urn:microsoft.com/office/officeart/2005/8/layout/cycle3"/>
    <dgm:cxn modelId="{04EF854B-68E7-4D0D-AA35-6A152BE1E79E}" type="presOf" srcId="{69922E14-5A4E-4E5E-91B9-91621E4A9786}" destId="{7D2B1B31-A5FD-43E7-A395-500152E1242C}" srcOrd="0" destOrd="0" presId="urn:microsoft.com/office/officeart/2005/8/layout/cycle3"/>
    <dgm:cxn modelId="{8A3291FF-1907-456C-91FB-001EFAB70A84}" type="presOf" srcId="{ED80D8A5-DDAD-43EB-ABF6-51F59BC2893C}" destId="{7A0726BB-096A-4822-89F2-D5EF07628F18}" srcOrd="0" destOrd="0" presId="urn:microsoft.com/office/officeart/2005/8/layout/cycle3"/>
    <dgm:cxn modelId="{52C51151-1A88-4730-9AFE-61884EFFA03B}" type="presOf" srcId="{CB077065-8138-4B2C-918B-89C4A3196503}" destId="{6DAC716F-1084-49D0-BEBD-DC4F1A772B33}" srcOrd="0" destOrd="0" presId="urn:microsoft.com/office/officeart/2005/8/layout/cycle3"/>
    <dgm:cxn modelId="{4166E3BB-0D09-4955-AF16-BEF4D7BEA08E}" type="presOf" srcId="{478FFDAD-B5E6-4CD6-8237-84889E4A01EB}" destId="{10AEA8A0-B4F3-47AF-9DF6-0AB54CED5197}" srcOrd="0" destOrd="0" presId="urn:microsoft.com/office/officeart/2005/8/layout/cycle3"/>
    <dgm:cxn modelId="{389BD4DD-AD5E-4384-91CF-5033668EB463}" type="presOf" srcId="{E2F9F767-1B79-41AC-8FE3-62C357C0B7C9}" destId="{CA509587-4C7A-4DFA-B976-80DAB08DC8C3}" srcOrd="0" destOrd="0" presId="urn:microsoft.com/office/officeart/2005/8/layout/cycle3"/>
    <dgm:cxn modelId="{A62D277A-FBA9-4769-8F1A-C284B130A755}" srcId="{ED80D8A5-DDAD-43EB-ABF6-51F59BC2893C}" destId="{478FFDAD-B5E6-4CD6-8237-84889E4A01EB}" srcOrd="0" destOrd="0" parTransId="{7F153403-8A83-462E-B2D6-B577AE83FD35}" sibTransId="{E2F9F767-1B79-41AC-8FE3-62C357C0B7C9}"/>
    <dgm:cxn modelId="{0361B362-138D-4465-84A2-482EF7F58E60}" srcId="{ED80D8A5-DDAD-43EB-ABF6-51F59BC2893C}" destId="{37EEAED1-2777-4F0A-8E78-BCDF858F2B0E}" srcOrd="3" destOrd="0" parTransId="{CD8D7E08-FD92-4231-ABB3-DFB57ADD7804}" sibTransId="{DBB9CF8C-47F3-47BA-9B07-2115FFA6CE14}"/>
    <dgm:cxn modelId="{D096BBD1-48D7-4E4F-8FB3-1F04AC5E74DE}" srcId="{ED80D8A5-DDAD-43EB-ABF6-51F59BC2893C}" destId="{A11CFE8F-3BA1-4CC2-AE27-3661BF17D5DF}" srcOrd="4" destOrd="0" parTransId="{1830075B-ACD9-49CF-AC66-5257B69DDAE7}" sibTransId="{9E356AFB-737D-4DE7-833E-F7532A030CDC}"/>
    <dgm:cxn modelId="{57B43EAB-2455-4F86-AA23-8445D0FED2A4}" srcId="{ED80D8A5-DDAD-43EB-ABF6-51F59BC2893C}" destId="{69922E14-5A4E-4E5E-91B9-91621E4A9786}" srcOrd="2" destOrd="0" parTransId="{FD5214B8-9149-49BF-A9F7-6E1B49E3DD03}" sibTransId="{4DD1AF5F-E225-4E56-9B5C-3EECC5686BA2}"/>
    <dgm:cxn modelId="{7F095162-E884-4E7D-B0BD-960580D3DDA0}" type="presOf" srcId="{37EEAED1-2777-4F0A-8E78-BCDF858F2B0E}" destId="{9D721237-5340-48B9-A6BD-3E66304F5999}" srcOrd="0" destOrd="0" presId="urn:microsoft.com/office/officeart/2005/8/layout/cycle3"/>
    <dgm:cxn modelId="{990AEA8C-05DF-4F31-B65F-765EF9460711}" srcId="{ED80D8A5-DDAD-43EB-ABF6-51F59BC2893C}" destId="{CB077065-8138-4B2C-918B-89C4A3196503}" srcOrd="1" destOrd="0" parTransId="{D69CD566-390C-43A2-BA11-AD5DB212B08C}" sibTransId="{FB82248D-32A2-40F0-8C5E-21652598F4E8}"/>
    <dgm:cxn modelId="{33CF7902-16BE-418E-8DD1-AC1E195742A6}" type="presParOf" srcId="{7A0726BB-096A-4822-89F2-D5EF07628F18}" destId="{05B56D2F-D3E6-4075-8459-E6E2086B341C}" srcOrd="0" destOrd="0" presId="urn:microsoft.com/office/officeart/2005/8/layout/cycle3"/>
    <dgm:cxn modelId="{4B258310-2B22-4D76-A461-EDDBD2F931BC}" type="presParOf" srcId="{05B56D2F-D3E6-4075-8459-E6E2086B341C}" destId="{10AEA8A0-B4F3-47AF-9DF6-0AB54CED5197}" srcOrd="0" destOrd="0" presId="urn:microsoft.com/office/officeart/2005/8/layout/cycle3"/>
    <dgm:cxn modelId="{380E5FE0-817C-4E1F-9ACE-0E41DFB57430}" type="presParOf" srcId="{05B56D2F-D3E6-4075-8459-E6E2086B341C}" destId="{CA509587-4C7A-4DFA-B976-80DAB08DC8C3}" srcOrd="1" destOrd="0" presId="urn:microsoft.com/office/officeart/2005/8/layout/cycle3"/>
    <dgm:cxn modelId="{D31D615A-EAFD-4B56-A230-10D345C3BC91}" type="presParOf" srcId="{05B56D2F-D3E6-4075-8459-E6E2086B341C}" destId="{6DAC716F-1084-49D0-BEBD-DC4F1A772B33}" srcOrd="2" destOrd="0" presId="urn:microsoft.com/office/officeart/2005/8/layout/cycle3"/>
    <dgm:cxn modelId="{4D67C62B-663D-4207-9378-9BBB601D7E1E}" type="presParOf" srcId="{05B56D2F-D3E6-4075-8459-E6E2086B341C}" destId="{7D2B1B31-A5FD-43E7-A395-500152E1242C}" srcOrd="3" destOrd="0" presId="urn:microsoft.com/office/officeart/2005/8/layout/cycle3"/>
    <dgm:cxn modelId="{E4AF5BD7-D2AA-4006-83EC-A5725D590EC2}" type="presParOf" srcId="{05B56D2F-D3E6-4075-8459-E6E2086B341C}" destId="{9D721237-5340-48B9-A6BD-3E66304F5999}" srcOrd="4" destOrd="0" presId="urn:microsoft.com/office/officeart/2005/8/layout/cycle3"/>
    <dgm:cxn modelId="{41FB4DE4-6535-4075-BDC3-FAA28F591066}" type="presParOf" srcId="{05B56D2F-D3E6-4075-8459-E6E2086B341C}" destId="{345A1CDD-D08F-4AF0-9242-AAD900EF3CE1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160B58C-3766-438D-AAF9-6D7F72C5F42A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415433-5965-4C22-8913-BB04AFF40431}">
      <dgm:prSet phldrT="[Текст]" custT="1"/>
      <dgm:spPr/>
      <dgm:t>
        <a:bodyPr/>
        <a:lstStyle/>
        <a:p>
          <a:r>
            <a:rPr lang="ru-RU" sz="2800" dirty="0" smtClean="0"/>
            <a:t>Процессы </a:t>
          </a:r>
          <a:r>
            <a:rPr lang="ru-RU" sz="2800" dirty="0" err="1" smtClean="0"/>
            <a:t>аппоптоза</a:t>
          </a:r>
          <a:endParaRPr lang="ru-RU" sz="2800" dirty="0"/>
        </a:p>
      </dgm:t>
    </dgm:pt>
    <dgm:pt modelId="{F6378B8B-2366-47ED-8239-FCBA7A4CF35D}" type="parTrans" cxnId="{D24A6E10-7B87-4395-9B80-485122DF028E}">
      <dgm:prSet/>
      <dgm:spPr/>
      <dgm:t>
        <a:bodyPr/>
        <a:lstStyle/>
        <a:p>
          <a:endParaRPr lang="ru-RU"/>
        </a:p>
      </dgm:t>
    </dgm:pt>
    <dgm:pt modelId="{BEB06C35-D136-4A6E-BCDE-E51D3D154369}" type="sibTrans" cxnId="{D24A6E10-7B87-4395-9B80-485122DF028E}">
      <dgm:prSet/>
      <dgm:spPr/>
      <dgm:t>
        <a:bodyPr/>
        <a:lstStyle/>
        <a:p>
          <a:endParaRPr lang="ru-RU"/>
        </a:p>
      </dgm:t>
    </dgm:pt>
    <dgm:pt modelId="{BAEA28D5-152B-45E2-9AB4-31DFE64C9400}">
      <dgm:prSet phldrT="[Текст]"/>
      <dgm:spPr/>
      <dgm:t>
        <a:bodyPr/>
        <a:lstStyle/>
        <a:p>
          <a:r>
            <a:rPr lang="ru-RU" dirty="0" smtClean="0"/>
            <a:t>Стимуляция синтеза белка</a:t>
          </a:r>
          <a:endParaRPr lang="ru-RU" dirty="0"/>
        </a:p>
      </dgm:t>
    </dgm:pt>
    <dgm:pt modelId="{58FEAB8E-0332-42B0-9691-DEE369D2E7F0}" type="parTrans" cxnId="{6DD2EE69-BC5C-4317-8886-E96FEF5A659F}">
      <dgm:prSet/>
      <dgm:spPr/>
      <dgm:t>
        <a:bodyPr/>
        <a:lstStyle/>
        <a:p>
          <a:endParaRPr lang="ru-RU"/>
        </a:p>
      </dgm:t>
    </dgm:pt>
    <dgm:pt modelId="{B4AD90AC-76C2-4C97-BFFF-B3F59D36EA35}" type="sibTrans" cxnId="{6DD2EE69-BC5C-4317-8886-E96FEF5A659F}">
      <dgm:prSet/>
      <dgm:spPr/>
      <dgm:t>
        <a:bodyPr/>
        <a:lstStyle/>
        <a:p>
          <a:endParaRPr lang="ru-RU"/>
        </a:p>
      </dgm:t>
    </dgm:pt>
    <dgm:pt modelId="{DDEE5550-1B7E-473C-A6B9-D4BA44FABA4C}">
      <dgm:prSet phldrT="[Текст]"/>
      <dgm:spPr/>
      <dgm:t>
        <a:bodyPr/>
        <a:lstStyle/>
        <a:p>
          <a:r>
            <a:rPr lang="ru-RU" dirty="0" smtClean="0"/>
            <a:t>Активация спящих клеток</a:t>
          </a:r>
          <a:endParaRPr lang="ru-RU" dirty="0"/>
        </a:p>
      </dgm:t>
    </dgm:pt>
    <dgm:pt modelId="{4488FE6B-B35B-4186-9DAD-C0EA58BAEF6E}" type="parTrans" cxnId="{665319CD-4133-4EF4-9FB7-3CBC7BE2C89D}">
      <dgm:prSet/>
      <dgm:spPr/>
      <dgm:t>
        <a:bodyPr/>
        <a:lstStyle/>
        <a:p>
          <a:endParaRPr lang="ru-RU"/>
        </a:p>
      </dgm:t>
    </dgm:pt>
    <dgm:pt modelId="{002D09C4-62C0-4C39-ABA6-65BCDB9ACEAD}" type="sibTrans" cxnId="{665319CD-4133-4EF4-9FB7-3CBC7BE2C89D}">
      <dgm:prSet/>
      <dgm:spPr/>
      <dgm:t>
        <a:bodyPr/>
        <a:lstStyle/>
        <a:p>
          <a:endParaRPr lang="ru-RU"/>
        </a:p>
      </dgm:t>
    </dgm:pt>
    <dgm:pt modelId="{DD922EDB-F9A6-4F4C-8F90-30D3CD393E1D}" type="pres">
      <dgm:prSet presAssocID="{3160B58C-3766-438D-AAF9-6D7F72C5F42A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A1A9FDE-4240-4C3E-8C20-C9EB1300157E}" type="pres">
      <dgm:prSet presAssocID="{3160B58C-3766-438D-AAF9-6D7F72C5F42A}" presName="dummyMaxCanvas" presStyleCnt="0">
        <dgm:presLayoutVars/>
      </dgm:prSet>
      <dgm:spPr/>
    </dgm:pt>
    <dgm:pt modelId="{59BAE810-4A07-4E26-B02D-F88D0E1B9E64}" type="pres">
      <dgm:prSet presAssocID="{3160B58C-3766-438D-AAF9-6D7F72C5F42A}" presName="ThreeNodes_1" presStyleLbl="node1" presStyleIdx="0" presStyleCnt="3" custScaleY="172463" custLinFactNeighborX="301" custLinFactNeighborY="72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C9C3C6A-3B4B-49A1-AFB4-ECC07CA3B488}" type="pres">
      <dgm:prSet presAssocID="{3160B58C-3766-438D-AAF9-6D7F72C5F42A}" presName="ThreeNodes_2" presStyleLbl="node1" presStyleIdx="1" presStyleCnt="3" custLinFactNeighborX="180" custLinFactNeighborY="-55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FA0FA7-91B1-4BD9-8DF4-E5B12684FFB7}" type="pres">
      <dgm:prSet presAssocID="{3160B58C-3766-438D-AAF9-6D7F72C5F42A}" presName="ThreeNodes_3" presStyleLbl="node1" presStyleIdx="2" presStyleCnt="3" custLinFactNeighborX="-2940" custLinFactNeighborY="-24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879498-5166-4D58-B275-3B301D576C9B}" type="pres">
      <dgm:prSet presAssocID="{3160B58C-3766-438D-AAF9-6D7F72C5F42A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309E57-F95A-42C2-9A0C-44ADD92DD24F}" type="pres">
      <dgm:prSet presAssocID="{3160B58C-3766-438D-AAF9-6D7F72C5F42A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A391B2-7089-4E4A-B046-3A41BA9B5870}" type="pres">
      <dgm:prSet presAssocID="{3160B58C-3766-438D-AAF9-6D7F72C5F42A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B8309D-B47C-49DE-8047-2E5ADD5C9462}" type="pres">
      <dgm:prSet presAssocID="{3160B58C-3766-438D-AAF9-6D7F72C5F42A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B8CF29-AC39-4ACA-B4F9-AB0154651105}" type="pres">
      <dgm:prSet presAssocID="{3160B58C-3766-438D-AAF9-6D7F72C5F42A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E3C1F17-9030-483C-B92C-FB6C4E1762C1}" type="presOf" srcId="{DDEE5550-1B7E-473C-A6B9-D4BA44FABA4C}" destId="{56FA0FA7-91B1-4BD9-8DF4-E5B12684FFB7}" srcOrd="0" destOrd="0" presId="urn:microsoft.com/office/officeart/2005/8/layout/vProcess5"/>
    <dgm:cxn modelId="{24FB9D54-157E-4692-97AC-C8F864424D16}" type="presOf" srcId="{BAEA28D5-152B-45E2-9AB4-31DFE64C9400}" destId="{1C9C3C6A-3B4B-49A1-AFB4-ECC07CA3B488}" srcOrd="0" destOrd="0" presId="urn:microsoft.com/office/officeart/2005/8/layout/vProcess5"/>
    <dgm:cxn modelId="{6474051F-B8A6-4A4F-9F8E-4229A96E3431}" type="presOf" srcId="{DDEE5550-1B7E-473C-A6B9-D4BA44FABA4C}" destId="{E7B8CF29-AC39-4ACA-B4F9-AB0154651105}" srcOrd="1" destOrd="0" presId="urn:microsoft.com/office/officeart/2005/8/layout/vProcess5"/>
    <dgm:cxn modelId="{D24A6E10-7B87-4395-9B80-485122DF028E}" srcId="{3160B58C-3766-438D-AAF9-6D7F72C5F42A}" destId="{F7415433-5965-4C22-8913-BB04AFF40431}" srcOrd="0" destOrd="0" parTransId="{F6378B8B-2366-47ED-8239-FCBA7A4CF35D}" sibTransId="{BEB06C35-D136-4A6E-BCDE-E51D3D154369}"/>
    <dgm:cxn modelId="{8590E8B9-0D41-4398-9580-91051B45872C}" type="presOf" srcId="{F7415433-5965-4C22-8913-BB04AFF40431}" destId="{59BAE810-4A07-4E26-B02D-F88D0E1B9E64}" srcOrd="0" destOrd="0" presId="urn:microsoft.com/office/officeart/2005/8/layout/vProcess5"/>
    <dgm:cxn modelId="{FCB2EECE-0DBF-4F8D-930F-A5773617CE66}" type="presOf" srcId="{F7415433-5965-4C22-8913-BB04AFF40431}" destId="{2DA391B2-7089-4E4A-B046-3A41BA9B5870}" srcOrd="1" destOrd="0" presId="urn:microsoft.com/office/officeart/2005/8/layout/vProcess5"/>
    <dgm:cxn modelId="{FD8DBF65-F681-4813-ABEC-CF4B7D2A6989}" type="presOf" srcId="{B4AD90AC-76C2-4C97-BFFF-B3F59D36EA35}" destId="{4E309E57-F95A-42C2-9A0C-44ADD92DD24F}" srcOrd="0" destOrd="0" presId="urn:microsoft.com/office/officeart/2005/8/layout/vProcess5"/>
    <dgm:cxn modelId="{665319CD-4133-4EF4-9FB7-3CBC7BE2C89D}" srcId="{3160B58C-3766-438D-AAF9-6D7F72C5F42A}" destId="{DDEE5550-1B7E-473C-A6B9-D4BA44FABA4C}" srcOrd="2" destOrd="0" parTransId="{4488FE6B-B35B-4186-9DAD-C0EA58BAEF6E}" sibTransId="{002D09C4-62C0-4C39-ABA6-65BCDB9ACEAD}"/>
    <dgm:cxn modelId="{1E2FC630-0CE7-4757-B819-CFAD42C8F461}" type="presOf" srcId="{BAEA28D5-152B-45E2-9AB4-31DFE64C9400}" destId="{43B8309D-B47C-49DE-8047-2E5ADD5C9462}" srcOrd="1" destOrd="0" presId="urn:microsoft.com/office/officeart/2005/8/layout/vProcess5"/>
    <dgm:cxn modelId="{6DD2EE69-BC5C-4317-8886-E96FEF5A659F}" srcId="{3160B58C-3766-438D-AAF9-6D7F72C5F42A}" destId="{BAEA28D5-152B-45E2-9AB4-31DFE64C9400}" srcOrd="1" destOrd="0" parTransId="{58FEAB8E-0332-42B0-9691-DEE369D2E7F0}" sibTransId="{B4AD90AC-76C2-4C97-BFFF-B3F59D36EA35}"/>
    <dgm:cxn modelId="{2C76ABD2-1D18-4DA2-8B76-70FFAC23DEB1}" type="presOf" srcId="{BEB06C35-D136-4A6E-BCDE-E51D3D154369}" destId="{4C879498-5166-4D58-B275-3B301D576C9B}" srcOrd="0" destOrd="0" presId="urn:microsoft.com/office/officeart/2005/8/layout/vProcess5"/>
    <dgm:cxn modelId="{2D622226-3CE9-46D4-BE1C-7B84AED73CA3}" type="presOf" srcId="{3160B58C-3766-438D-AAF9-6D7F72C5F42A}" destId="{DD922EDB-F9A6-4F4C-8F90-30D3CD393E1D}" srcOrd="0" destOrd="0" presId="urn:microsoft.com/office/officeart/2005/8/layout/vProcess5"/>
    <dgm:cxn modelId="{9284F4EB-50AD-44C6-9440-5AE989A6DF27}" type="presParOf" srcId="{DD922EDB-F9A6-4F4C-8F90-30D3CD393E1D}" destId="{1A1A9FDE-4240-4C3E-8C20-C9EB1300157E}" srcOrd="0" destOrd="0" presId="urn:microsoft.com/office/officeart/2005/8/layout/vProcess5"/>
    <dgm:cxn modelId="{5DFA2B2F-D669-4E00-8DD3-815961E0597C}" type="presParOf" srcId="{DD922EDB-F9A6-4F4C-8F90-30D3CD393E1D}" destId="{59BAE810-4A07-4E26-B02D-F88D0E1B9E64}" srcOrd="1" destOrd="0" presId="urn:microsoft.com/office/officeart/2005/8/layout/vProcess5"/>
    <dgm:cxn modelId="{4215CBE2-BCA0-4321-AB01-1907B602B501}" type="presParOf" srcId="{DD922EDB-F9A6-4F4C-8F90-30D3CD393E1D}" destId="{1C9C3C6A-3B4B-49A1-AFB4-ECC07CA3B488}" srcOrd="2" destOrd="0" presId="urn:microsoft.com/office/officeart/2005/8/layout/vProcess5"/>
    <dgm:cxn modelId="{4CB2B89F-E8F2-4FAE-8CCE-C1B877E65962}" type="presParOf" srcId="{DD922EDB-F9A6-4F4C-8F90-30D3CD393E1D}" destId="{56FA0FA7-91B1-4BD9-8DF4-E5B12684FFB7}" srcOrd="3" destOrd="0" presId="urn:microsoft.com/office/officeart/2005/8/layout/vProcess5"/>
    <dgm:cxn modelId="{A5F03334-E9D9-45EC-8BBE-257B5F264B05}" type="presParOf" srcId="{DD922EDB-F9A6-4F4C-8F90-30D3CD393E1D}" destId="{4C879498-5166-4D58-B275-3B301D576C9B}" srcOrd="4" destOrd="0" presId="urn:microsoft.com/office/officeart/2005/8/layout/vProcess5"/>
    <dgm:cxn modelId="{DAE2BF93-EC42-40BD-839D-D50A173DC58A}" type="presParOf" srcId="{DD922EDB-F9A6-4F4C-8F90-30D3CD393E1D}" destId="{4E309E57-F95A-42C2-9A0C-44ADD92DD24F}" srcOrd="5" destOrd="0" presId="urn:microsoft.com/office/officeart/2005/8/layout/vProcess5"/>
    <dgm:cxn modelId="{B98FC364-B1A7-401D-A381-F95434B903C7}" type="presParOf" srcId="{DD922EDB-F9A6-4F4C-8F90-30D3CD393E1D}" destId="{2DA391B2-7089-4E4A-B046-3A41BA9B5870}" srcOrd="6" destOrd="0" presId="urn:microsoft.com/office/officeart/2005/8/layout/vProcess5"/>
    <dgm:cxn modelId="{F2510A95-DF10-4742-8B21-B4D6245AFBF8}" type="presParOf" srcId="{DD922EDB-F9A6-4F4C-8F90-30D3CD393E1D}" destId="{43B8309D-B47C-49DE-8047-2E5ADD5C9462}" srcOrd="7" destOrd="0" presId="urn:microsoft.com/office/officeart/2005/8/layout/vProcess5"/>
    <dgm:cxn modelId="{98E9339E-ACA9-4D4E-8106-BF31134935C2}" type="presParOf" srcId="{DD922EDB-F9A6-4F4C-8F90-30D3CD393E1D}" destId="{E7B8CF29-AC39-4ACA-B4F9-AB015465110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B6CA954-3E9B-442C-AFE9-B07044BB3955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81F237A-4B5D-473A-BB70-1214D34A2AFD}">
      <dgm:prSet phldrT="[Текст]"/>
      <dgm:spPr/>
      <dgm:t>
        <a:bodyPr/>
        <a:lstStyle/>
        <a:p>
          <a:r>
            <a:rPr lang="ru-RU" dirty="0" smtClean="0"/>
            <a:t>Увеличение потребления кислорода</a:t>
          </a:r>
          <a:endParaRPr lang="ru-RU" dirty="0"/>
        </a:p>
      </dgm:t>
    </dgm:pt>
    <dgm:pt modelId="{21FB0A7C-7763-43E0-94F4-755EEFE0C1AC}" type="parTrans" cxnId="{EC01AEB3-2525-4CC3-AB5E-676D826CAF35}">
      <dgm:prSet/>
      <dgm:spPr/>
      <dgm:t>
        <a:bodyPr/>
        <a:lstStyle/>
        <a:p>
          <a:endParaRPr lang="ru-RU"/>
        </a:p>
      </dgm:t>
    </dgm:pt>
    <dgm:pt modelId="{F9B0F8A1-A277-43D3-ABB1-B9AFD149C69D}" type="sibTrans" cxnId="{EC01AEB3-2525-4CC3-AB5E-676D826CAF35}">
      <dgm:prSet/>
      <dgm:spPr/>
      <dgm:t>
        <a:bodyPr/>
        <a:lstStyle/>
        <a:p>
          <a:endParaRPr lang="ru-RU"/>
        </a:p>
      </dgm:t>
    </dgm:pt>
    <dgm:pt modelId="{159978A0-B639-408E-83E2-6576CE5E9F9E}">
      <dgm:prSet phldrT="[Текст]"/>
      <dgm:spPr/>
      <dgm:t>
        <a:bodyPr/>
        <a:lstStyle/>
        <a:p>
          <a:r>
            <a:rPr lang="ru-RU" dirty="0" smtClean="0"/>
            <a:t>Угнетение анаэробных процессов</a:t>
          </a:r>
          <a:endParaRPr lang="ru-RU" dirty="0"/>
        </a:p>
      </dgm:t>
    </dgm:pt>
    <dgm:pt modelId="{2CA9F6D1-F893-4DDF-9284-D793EB3A7DDE}" type="parTrans" cxnId="{E882E8B2-4086-4C20-954E-D5BA7ADD39CE}">
      <dgm:prSet/>
      <dgm:spPr/>
      <dgm:t>
        <a:bodyPr/>
        <a:lstStyle/>
        <a:p>
          <a:endParaRPr lang="ru-RU"/>
        </a:p>
      </dgm:t>
    </dgm:pt>
    <dgm:pt modelId="{B0377E34-5156-46DC-8D50-C5C276A8CCD9}" type="sibTrans" cxnId="{E882E8B2-4086-4C20-954E-D5BA7ADD39CE}">
      <dgm:prSet/>
      <dgm:spPr/>
      <dgm:t>
        <a:bodyPr/>
        <a:lstStyle/>
        <a:p>
          <a:endParaRPr lang="ru-RU"/>
        </a:p>
      </dgm:t>
    </dgm:pt>
    <dgm:pt modelId="{3750A9E6-916E-4B5E-B543-796C894A2AA2}">
      <dgm:prSet phldrT="[Текст]"/>
      <dgm:spPr/>
      <dgm:t>
        <a:bodyPr/>
        <a:lstStyle/>
        <a:p>
          <a:r>
            <a:rPr lang="ru-RU" dirty="0" smtClean="0"/>
            <a:t>Активное потребление и преобразование микроэлементов</a:t>
          </a:r>
          <a:endParaRPr lang="ru-RU" dirty="0"/>
        </a:p>
      </dgm:t>
    </dgm:pt>
    <dgm:pt modelId="{121A0471-F292-45FB-8B7C-FB1AC16F4FBE}" type="parTrans" cxnId="{B7487FB6-2259-4770-A189-E69FEB7A8F31}">
      <dgm:prSet/>
      <dgm:spPr/>
      <dgm:t>
        <a:bodyPr/>
        <a:lstStyle/>
        <a:p>
          <a:endParaRPr lang="ru-RU"/>
        </a:p>
      </dgm:t>
    </dgm:pt>
    <dgm:pt modelId="{734ED818-507A-446F-816D-0FA9CE462D70}" type="sibTrans" cxnId="{B7487FB6-2259-4770-A189-E69FEB7A8F31}">
      <dgm:prSet/>
      <dgm:spPr/>
      <dgm:t>
        <a:bodyPr/>
        <a:lstStyle/>
        <a:p>
          <a:endParaRPr lang="ru-RU"/>
        </a:p>
      </dgm:t>
    </dgm:pt>
    <dgm:pt modelId="{E9D3CDCE-3BAA-4F77-967F-1461018C0377}" type="pres">
      <dgm:prSet presAssocID="{FB6CA954-3E9B-442C-AFE9-B07044BB395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C862A5C-4FFD-4B9F-BC87-E9834359B570}" type="pres">
      <dgm:prSet presAssocID="{FB6CA954-3E9B-442C-AFE9-B07044BB3955}" presName="dummyMaxCanvas" presStyleCnt="0">
        <dgm:presLayoutVars/>
      </dgm:prSet>
      <dgm:spPr/>
    </dgm:pt>
    <dgm:pt modelId="{192BAB06-346E-4696-8C28-8C301B6AA1E0}" type="pres">
      <dgm:prSet presAssocID="{FB6CA954-3E9B-442C-AFE9-B07044BB3955}" presName="ThreeNodes_1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7826D9-56D8-4A90-938C-DA5CC756C50E}" type="pres">
      <dgm:prSet presAssocID="{FB6CA954-3E9B-442C-AFE9-B07044BB3955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1E176C-F8F1-4B03-B53F-828C0CE94DA9}" type="pres">
      <dgm:prSet presAssocID="{FB6CA954-3E9B-442C-AFE9-B07044BB3955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73B16-5DE4-4865-AD8B-4B527A464CB2}" type="pres">
      <dgm:prSet presAssocID="{FB6CA954-3E9B-442C-AFE9-B07044BB395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10537-CBB2-4134-9E96-60953B2BFDA9}" type="pres">
      <dgm:prSet presAssocID="{FB6CA954-3E9B-442C-AFE9-B07044BB395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37EF4D8-39EE-4110-9F17-F77E4ED72402}" type="pres">
      <dgm:prSet presAssocID="{FB6CA954-3E9B-442C-AFE9-B07044BB395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33C78A-4C70-41C5-B234-1A0C711FCF64}" type="pres">
      <dgm:prSet presAssocID="{FB6CA954-3E9B-442C-AFE9-B07044BB395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5DC2B-3850-4EE6-9F60-5FAAC76443B5}" type="pres">
      <dgm:prSet presAssocID="{FB6CA954-3E9B-442C-AFE9-B07044BB395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F46DA1-ABE9-4ADF-AA79-124775229EE0}" type="presOf" srcId="{B0377E34-5156-46DC-8D50-C5C276A8CCD9}" destId="{AD910537-CBB2-4134-9E96-60953B2BFDA9}" srcOrd="0" destOrd="0" presId="urn:microsoft.com/office/officeart/2005/8/layout/vProcess5"/>
    <dgm:cxn modelId="{A4C3041F-7101-4F34-9587-7D51AB36ABF0}" type="presOf" srcId="{3750A9E6-916E-4B5E-B543-796C894A2AA2}" destId="{16C5DC2B-3850-4EE6-9F60-5FAAC76443B5}" srcOrd="1" destOrd="0" presId="urn:microsoft.com/office/officeart/2005/8/layout/vProcess5"/>
    <dgm:cxn modelId="{06E90550-B526-43FA-8A04-3E1879FE0FC4}" type="presOf" srcId="{3750A9E6-916E-4B5E-B543-796C894A2AA2}" destId="{7C1E176C-F8F1-4B03-B53F-828C0CE94DA9}" srcOrd="0" destOrd="0" presId="urn:microsoft.com/office/officeart/2005/8/layout/vProcess5"/>
    <dgm:cxn modelId="{EC01AEB3-2525-4CC3-AB5E-676D826CAF35}" srcId="{FB6CA954-3E9B-442C-AFE9-B07044BB3955}" destId="{381F237A-4B5D-473A-BB70-1214D34A2AFD}" srcOrd="0" destOrd="0" parTransId="{21FB0A7C-7763-43E0-94F4-755EEFE0C1AC}" sibTransId="{F9B0F8A1-A277-43D3-ABB1-B9AFD149C69D}"/>
    <dgm:cxn modelId="{42A9D047-FDF7-4703-B83C-70208D99A46B}" type="presOf" srcId="{381F237A-4B5D-473A-BB70-1214D34A2AFD}" destId="{192BAB06-346E-4696-8C28-8C301B6AA1E0}" srcOrd="0" destOrd="0" presId="urn:microsoft.com/office/officeart/2005/8/layout/vProcess5"/>
    <dgm:cxn modelId="{E882E8B2-4086-4C20-954E-D5BA7ADD39CE}" srcId="{FB6CA954-3E9B-442C-AFE9-B07044BB3955}" destId="{159978A0-B639-408E-83E2-6576CE5E9F9E}" srcOrd="1" destOrd="0" parTransId="{2CA9F6D1-F893-4DDF-9284-D793EB3A7DDE}" sibTransId="{B0377E34-5156-46DC-8D50-C5C276A8CCD9}"/>
    <dgm:cxn modelId="{5CAD3C34-C5BA-4665-AD09-BAFE7CF39D8D}" type="presOf" srcId="{159978A0-B639-408E-83E2-6576CE5E9F9E}" destId="{767826D9-56D8-4A90-938C-DA5CC756C50E}" srcOrd="0" destOrd="0" presId="urn:microsoft.com/office/officeart/2005/8/layout/vProcess5"/>
    <dgm:cxn modelId="{6062BEF9-5E51-4619-9A29-5F77702BB624}" type="presOf" srcId="{FB6CA954-3E9B-442C-AFE9-B07044BB3955}" destId="{E9D3CDCE-3BAA-4F77-967F-1461018C0377}" srcOrd="0" destOrd="0" presId="urn:microsoft.com/office/officeart/2005/8/layout/vProcess5"/>
    <dgm:cxn modelId="{222C7E53-0F8F-4BC2-9487-E633683B145B}" type="presOf" srcId="{F9B0F8A1-A277-43D3-ABB1-B9AFD149C69D}" destId="{DD373B16-5DE4-4865-AD8B-4B527A464CB2}" srcOrd="0" destOrd="0" presId="urn:microsoft.com/office/officeart/2005/8/layout/vProcess5"/>
    <dgm:cxn modelId="{B7487FB6-2259-4770-A189-E69FEB7A8F31}" srcId="{FB6CA954-3E9B-442C-AFE9-B07044BB3955}" destId="{3750A9E6-916E-4B5E-B543-796C894A2AA2}" srcOrd="2" destOrd="0" parTransId="{121A0471-F292-45FB-8B7C-FB1AC16F4FBE}" sibTransId="{734ED818-507A-446F-816D-0FA9CE462D70}"/>
    <dgm:cxn modelId="{7EB1F00B-E4D7-4369-B429-4CE0B57FB562}" type="presOf" srcId="{381F237A-4B5D-473A-BB70-1214D34A2AFD}" destId="{237EF4D8-39EE-4110-9F17-F77E4ED72402}" srcOrd="1" destOrd="0" presId="urn:microsoft.com/office/officeart/2005/8/layout/vProcess5"/>
    <dgm:cxn modelId="{1AA91AF9-FE8E-4EE0-99C8-9A0A1592DC02}" type="presOf" srcId="{159978A0-B639-408E-83E2-6576CE5E9F9E}" destId="{F433C78A-4C70-41C5-B234-1A0C711FCF64}" srcOrd="1" destOrd="0" presId="urn:microsoft.com/office/officeart/2005/8/layout/vProcess5"/>
    <dgm:cxn modelId="{E35AC249-711E-427F-AFD3-8FBCD8A133D6}" type="presParOf" srcId="{E9D3CDCE-3BAA-4F77-967F-1461018C0377}" destId="{1C862A5C-4FFD-4B9F-BC87-E9834359B570}" srcOrd="0" destOrd="0" presId="urn:microsoft.com/office/officeart/2005/8/layout/vProcess5"/>
    <dgm:cxn modelId="{DDB2C28E-70DF-42B4-B901-B5A47D04FBE2}" type="presParOf" srcId="{E9D3CDCE-3BAA-4F77-967F-1461018C0377}" destId="{192BAB06-346E-4696-8C28-8C301B6AA1E0}" srcOrd="1" destOrd="0" presId="urn:microsoft.com/office/officeart/2005/8/layout/vProcess5"/>
    <dgm:cxn modelId="{EE149BEF-26C4-4BEC-8EA2-68909E2182A6}" type="presParOf" srcId="{E9D3CDCE-3BAA-4F77-967F-1461018C0377}" destId="{767826D9-56D8-4A90-938C-DA5CC756C50E}" srcOrd="2" destOrd="0" presId="urn:microsoft.com/office/officeart/2005/8/layout/vProcess5"/>
    <dgm:cxn modelId="{D07CFCE7-0CF0-48B0-8CB6-E0B62179CD22}" type="presParOf" srcId="{E9D3CDCE-3BAA-4F77-967F-1461018C0377}" destId="{7C1E176C-F8F1-4B03-B53F-828C0CE94DA9}" srcOrd="3" destOrd="0" presId="urn:microsoft.com/office/officeart/2005/8/layout/vProcess5"/>
    <dgm:cxn modelId="{EFB04762-D189-4A8A-9316-64A11897C20A}" type="presParOf" srcId="{E9D3CDCE-3BAA-4F77-967F-1461018C0377}" destId="{DD373B16-5DE4-4865-AD8B-4B527A464CB2}" srcOrd="4" destOrd="0" presId="urn:microsoft.com/office/officeart/2005/8/layout/vProcess5"/>
    <dgm:cxn modelId="{DECE7837-D486-4E9B-835B-8C7ED36FE08E}" type="presParOf" srcId="{E9D3CDCE-3BAA-4F77-967F-1461018C0377}" destId="{AD910537-CBB2-4134-9E96-60953B2BFDA9}" srcOrd="5" destOrd="0" presId="urn:microsoft.com/office/officeart/2005/8/layout/vProcess5"/>
    <dgm:cxn modelId="{A4C22E65-965A-4202-B449-D09CF28847F9}" type="presParOf" srcId="{E9D3CDCE-3BAA-4F77-967F-1461018C0377}" destId="{237EF4D8-39EE-4110-9F17-F77E4ED72402}" srcOrd="6" destOrd="0" presId="urn:microsoft.com/office/officeart/2005/8/layout/vProcess5"/>
    <dgm:cxn modelId="{90BA6BDA-EF9F-4435-BE38-59E6F7FA6FE0}" type="presParOf" srcId="{E9D3CDCE-3BAA-4F77-967F-1461018C0377}" destId="{F433C78A-4C70-41C5-B234-1A0C711FCF64}" srcOrd="7" destOrd="0" presId="urn:microsoft.com/office/officeart/2005/8/layout/vProcess5"/>
    <dgm:cxn modelId="{AD4C7843-7A94-4A14-9345-5C889280C83B}" type="presParOf" srcId="{E9D3CDCE-3BAA-4F77-967F-1461018C0377}" destId="{16C5DC2B-3850-4EE6-9F60-5FAAC76443B5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3B69A41-994C-4277-9E5A-6ABA2CA21DFF}" type="doc">
      <dgm:prSet loTypeId="urn:microsoft.com/office/officeart/2005/8/layout/bProcess2" loCatId="process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6EE8076-EBC2-4022-9D55-9E80B94A8AD1}">
      <dgm:prSet phldrT="[Текст]" custT="1"/>
      <dgm:spPr/>
      <dgm:t>
        <a:bodyPr/>
        <a:lstStyle/>
        <a:p>
          <a:r>
            <a:rPr lang="ru-RU" sz="1800" dirty="0" smtClean="0"/>
            <a:t>Нормализация проницаемости сосудистой стенки</a:t>
          </a:r>
          <a:endParaRPr lang="ru-RU" sz="1800" dirty="0"/>
        </a:p>
      </dgm:t>
    </dgm:pt>
    <dgm:pt modelId="{77B6FBF6-83C8-4DA8-AE0A-66467E787539}" type="parTrans" cxnId="{100146BD-C5F3-4339-85DD-36C1AB086DB6}">
      <dgm:prSet/>
      <dgm:spPr/>
      <dgm:t>
        <a:bodyPr/>
        <a:lstStyle/>
        <a:p>
          <a:endParaRPr lang="ru-RU"/>
        </a:p>
      </dgm:t>
    </dgm:pt>
    <dgm:pt modelId="{FAF5A73F-348B-4802-A2C8-47D620FA2144}" type="sibTrans" cxnId="{100146BD-C5F3-4339-85DD-36C1AB086DB6}">
      <dgm:prSet/>
      <dgm:spPr/>
      <dgm:t>
        <a:bodyPr/>
        <a:lstStyle/>
        <a:p>
          <a:endParaRPr lang="ru-RU"/>
        </a:p>
      </dgm:t>
    </dgm:pt>
    <dgm:pt modelId="{3856FCA4-316C-430A-A820-FF4413915C34}">
      <dgm:prSet phldrT="[Текст]"/>
      <dgm:spPr/>
      <dgm:t>
        <a:bodyPr/>
        <a:lstStyle/>
        <a:p>
          <a:r>
            <a:rPr lang="ru-RU" dirty="0" smtClean="0"/>
            <a:t>Стимуляция периферической </a:t>
          </a:r>
          <a:r>
            <a:rPr lang="ru-RU" dirty="0" err="1" smtClean="0"/>
            <a:t>микроциркуляции</a:t>
          </a:r>
          <a:r>
            <a:rPr lang="ru-RU" dirty="0" smtClean="0"/>
            <a:t> с последующей </a:t>
          </a:r>
          <a:r>
            <a:rPr lang="ru-RU" dirty="0" err="1" smtClean="0"/>
            <a:t>вазоконстрикцией</a:t>
          </a:r>
          <a:endParaRPr lang="ru-RU" dirty="0"/>
        </a:p>
      </dgm:t>
    </dgm:pt>
    <dgm:pt modelId="{57BA06A3-2E09-48AC-BC12-222D23A6E7DA}" type="parTrans" cxnId="{7FFB265C-44B4-440E-98DC-D658C8F6CB65}">
      <dgm:prSet/>
      <dgm:spPr/>
      <dgm:t>
        <a:bodyPr/>
        <a:lstStyle/>
        <a:p>
          <a:endParaRPr lang="ru-RU"/>
        </a:p>
      </dgm:t>
    </dgm:pt>
    <dgm:pt modelId="{1FC29563-C566-4849-91A6-88C31574E381}" type="sibTrans" cxnId="{7FFB265C-44B4-440E-98DC-D658C8F6CB65}">
      <dgm:prSet/>
      <dgm:spPr/>
      <dgm:t>
        <a:bodyPr/>
        <a:lstStyle/>
        <a:p>
          <a:endParaRPr lang="ru-RU"/>
        </a:p>
      </dgm:t>
    </dgm:pt>
    <dgm:pt modelId="{795D5E62-5AA9-4F36-BA32-ADEB4C6FE02D}">
      <dgm:prSet phldrT="[Текст]"/>
      <dgm:spPr/>
      <dgm:t>
        <a:bodyPr/>
        <a:lstStyle/>
        <a:p>
          <a:r>
            <a:rPr lang="ru-RU" dirty="0" smtClean="0"/>
            <a:t>Образование </a:t>
          </a:r>
          <a:r>
            <a:rPr lang="ru-RU" dirty="0" err="1" smtClean="0"/>
            <a:t>фибробластического</a:t>
          </a:r>
          <a:r>
            <a:rPr lang="ru-RU" dirty="0" smtClean="0"/>
            <a:t> барьера</a:t>
          </a:r>
          <a:endParaRPr lang="ru-RU" dirty="0"/>
        </a:p>
      </dgm:t>
    </dgm:pt>
    <dgm:pt modelId="{7ABF97A4-425F-4F08-8A7B-6EC59A48C24D}" type="parTrans" cxnId="{B93EE1AF-9FEF-4D51-861E-E94482AE51B8}">
      <dgm:prSet/>
      <dgm:spPr/>
      <dgm:t>
        <a:bodyPr/>
        <a:lstStyle/>
        <a:p>
          <a:endParaRPr lang="ru-RU"/>
        </a:p>
      </dgm:t>
    </dgm:pt>
    <dgm:pt modelId="{C043C198-7BFF-436A-AB7D-AEFBA8A64F48}" type="sibTrans" cxnId="{B93EE1AF-9FEF-4D51-861E-E94482AE51B8}">
      <dgm:prSet/>
      <dgm:spPr/>
      <dgm:t>
        <a:bodyPr/>
        <a:lstStyle/>
        <a:p>
          <a:endParaRPr lang="ru-RU"/>
        </a:p>
      </dgm:t>
    </dgm:pt>
    <dgm:pt modelId="{AC6AFED8-6100-45DF-AE6F-6821E617F147}" type="pres">
      <dgm:prSet presAssocID="{13B69A41-994C-4277-9E5A-6ABA2CA21DFF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28FEC25A-0F7A-47F7-8A3F-601A62777017}" type="pres">
      <dgm:prSet presAssocID="{D6EE8076-EBC2-4022-9D55-9E80B94A8AD1}" presName="firstNode" presStyleLbl="node1" presStyleIdx="0" presStyleCnt="3" custLinFactY="21512" custLinFactNeighborX="-7701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7F0AFE-395D-4C4F-A8CA-F54F418A87A1}" type="pres">
      <dgm:prSet presAssocID="{FAF5A73F-348B-4802-A2C8-47D620FA2144}" presName="sibTrans" presStyleLbl="sibTrans2D1" presStyleIdx="0" presStyleCnt="2"/>
      <dgm:spPr/>
      <dgm:t>
        <a:bodyPr/>
        <a:lstStyle/>
        <a:p>
          <a:endParaRPr lang="ru-RU"/>
        </a:p>
      </dgm:t>
    </dgm:pt>
    <dgm:pt modelId="{A8293419-A53D-44F0-813A-84C657B414AE}" type="pres">
      <dgm:prSet presAssocID="{3856FCA4-316C-430A-A820-FF4413915C34}" presName="middleNode" presStyleCnt="0"/>
      <dgm:spPr/>
    </dgm:pt>
    <dgm:pt modelId="{0AA1BA8A-AD66-4386-B7C0-45C348D94D1C}" type="pres">
      <dgm:prSet presAssocID="{3856FCA4-316C-430A-A820-FF4413915C34}" presName="padding" presStyleLbl="node1" presStyleIdx="0" presStyleCnt="3"/>
      <dgm:spPr/>
    </dgm:pt>
    <dgm:pt modelId="{64115A23-F95A-4893-B01E-BC61E5F3D424}" type="pres">
      <dgm:prSet presAssocID="{3856FCA4-316C-430A-A820-FF4413915C34}" presName="shape" presStyleLbl="node1" presStyleIdx="1" presStyleCnt="3" custScaleX="204367" custScaleY="207877" custLinFactX="30318" custLinFactNeighborX="100000" custLinFactNeighborY="47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DC95598-1B8E-4BAD-87AC-D3CD4DE60939}" type="pres">
      <dgm:prSet presAssocID="{1FC29563-C566-4849-91A6-88C31574E381}" presName="sibTrans" presStyleLbl="sibTrans2D1" presStyleIdx="1" presStyleCnt="2"/>
      <dgm:spPr/>
      <dgm:t>
        <a:bodyPr/>
        <a:lstStyle/>
        <a:p>
          <a:endParaRPr lang="ru-RU"/>
        </a:p>
      </dgm:t>
    </dgm:pt>
    <dgm:pt modelId="{1F36085F-EDB1-4A85-8E72-CBA8BC9C0B66}" type="pres">
      <dgm:prSet presAssocID="{795D5E62-5AA9-4F36-BA32-ADEB4C6FE02D}" presName="lastNode" presStyleLbl="node1" presStyleIdx="2" presStyleCnt="3" custScaleX="154718" custLinFactNeighborX="8537" custLinFactNeighborY="-297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0A9664-D94E-4472-88A2-F7C45EC77676}" type="presOf" srcId="{D6EE8076-EBC2-4022-9D55-9E80B94A8AD1}" destId="{28FEC25A-0F7A-47F7-8A3F-601A62777017}" srcOrd="0" destOrd="0" presId="urn:microsoft.com/office/officeart/2005/8/layout/bProcess2"/>
    <dgm:cxn modelId="{7FFB265C-44B4-440E-98DC-D658C8F6CB65}" srcId="{13B69A41-994C-4277-9E5A-6ABA2CA21DFF}" destId="{3856FCA4-316C-430A-A820-FF4413915C34}" srcOrd="1" destOrd="0" parTransId="{57BA06A3-2E09-48AC-BC12-222D23A6E7DA}" sibTransId="{1FC29563-C566-4849-91A6-88C31574E381}"/>
    <dgm:cxn modelId="{8FB1ACE2-006E-461B-9DD4-2E430056FEF3}" type="presOf" srcId="{1FC29563-C566-4849-91A6-88C31574E381}" destId="{2DC95598-1B8E-4BAD-87AC-D3CD4DE60939}" srcOrd="0" destOrd="0" presId="urn:microsoft.com/office/officeart/2005/8/layout/bProcess2"/>
    <dgm:cxn modelId="{100146BD-C5F3-4339-85DD-36C1AB086DB6}" srcId="{13B69A41-994C-4277-9E5A-6ABA2CA21DFF}" destId="{D6EE8076-EBC2-4022-9D55-9E80B94A8AD1}" srcOrd="0" destOrd="0" parTransId="{77B6FBF6-83C8-4DA8-AE0A-66467E787539}" sibTransId="{FAF5A73F-348B-4802-A2C8-47D620FA2144}"/>
    <dgm:cxn modelId="{F28B89A1-BFC3-481C-A15B-33F58473E83A}" type="presOf" srcId="{3856FCA4-316C-430A-A820-FF4413915C34}" destId="{64115A23-F95A-4893-B01E-BC61E5F3D424}" srcOrd="0" destOrd="0" presId="urn:microsoft.com/office/officeart/2005/8/layout/bProcess2"/>
    <dgm:cxn modelId="{3748C9E1-17E2-489D-9BD0-A8D547E450A7}" type="presOf" srcId="{795D5E62-5AA9-4F36-BA32-ADEB4C6FE02D}" destId="{1F36085F-EDB1-4A85-8E72-CBA8BC9C0B66}" srcOrd="0" destOrd="0" presId="urn:microsoft.com/office/officeart/2005/8/layout/bProcess2"/>
    <dgm:cxn modelId="{CA9ECA9D-A8DD-4154-9982-A33563D31F50}" type="presOf" srcId="{FAF5A73F-348B-4802-A2C8-47D620FA2144}" destId="{C87F0AFE-395D-4C4F-A8CA-F54F418A87A1}" srcOrd="0" destOrd="0" presId="urn:microsoft.com/office/officeart/2005/8/layout/bProcess2"/>
    <dgm:cxn modelId="{2469A7B5-47A8-4AC4-96BB-E6124AE8E03E}" type="presOf" srcId="{13B69A41-994C-4277-9E5A-6ABA2CA21DFF}" destId="{AC6AFED8-6100-45DF-AE6F-6821E617F147}" srcOrd="0" destOrd="0" presId="urn:microsoft.com/office/officeart/2005/8/layout/bProcess2"/>
    <dgm:cxn modelId="{B93EE1AF-9FEF-4D51-861E-E94482AE51B8}" srcId="{13B69A41-994C-4277-9E5A-6ABA2CA21DFF}" destId="{795D5E62-5AA9-4F36-BA32-ADEB4C6FE02D}" srcOrd="2" destOrd="0" parTransId="{7ABF97A4-425F-4F08-8A7B-6EC59A48C24D}" sibTransId="{C043C198-7BFF-436A-AB7D-AEFBA8A64F48}"/>
    <dgm:cxn modelId="{1EE9F0DB-6741-44C5-A938-D6AED8A98EA7}" type="presParOf" srcId="{AC6AFED8-6100-45DF-AE6F-6821E617F147}" destId="{28FEC25A-0F7A-47F7-8A3F-601A62777017}" srcOrd="0" destOrd="0" presId="urn:microsoft.com/office/officeart/2005/8/layout/bProcess2"/>
    <dgm:cxn modelId="{AD8A7A4C-5022-4F95-8D3E-5CA5617EC3F6}" type="presParOf" srcId="{AC6AFED8-6100-45DF-AE6F-6821E617F147}" destId="{C87F0AFE-395D-4C4F-A8CA-F54F418A87A1}" srcOrd="1" destOrd="0" presId="urn:microsoft.com/office/officeart/2005/8/layout/bProcess2"/>
    <dgm:cxn modelId="{F772E436-5AF9-4B61-827E-05CFCDC69FF3}" type="presParOf" srcId="{AC6AFED8-6100-45DF-AE6F-6821E617F147}" destId="{A8293419-A53D-44F0-813A-84C657B414AE}" srcOrd="2" destOrd="0" presId="urn:microsoft.com/office/officeart/2005/8/layout/bProcess2"/>
    <dgm:cxn modelId="{567E6082-D473-4A03-8BCA-C6EE27917285}" type="presParOf" srcId="{A8293419-A53D-44F0-813A-84C657B414AE}" destId="{0AA1BA8A-AD66-4386-B7C0-45C348D94D1C}" srcOrd="0" destOrd="0" presId="urn:microsoft.com/office/officeart/2005/8/layout/bProcess2"/>
    <dgm:cxn modelId="{251A715C-16BC-4FE0-A7BF-1BACA50F9DBD}" type="presParOf" srcId="{A8293419-A53D-44F0-813A-84C657B414AE}" destId="{64115A23-F95A-4893-B01E-BC61E5F3D424}" srcOrd="1" destOrd="0" presId="urn:microsoft.com/office/officeart/2005/8/layout/bProcess2"/>
    <dgm:cxn modelId="{C1C30D9A-2E13-4A2F-BD69-0A3949D0205A}" type="presParOf" srcId="{AC6AFED8-6100-45DF-AE6F-6821E617F147}" destId="{2DC95598-1B8E-4BAD-87AC-D3CD4DE60939}" srcOrd="3" destOrd="0" presId="urn:microsoft.com/office/officeart/2005/8/layout/bProcess2"/>
    <dgm:cxn modelId="{148E922C-12D7-4A1A-A212-7EE67D08A961}" type="presParOf" srcId="{AC6AFED8-6100-45DF-AE6F-6821E617F147}" destId="{1F36085F-EDB1-4A85-8E72-CBA8BC9C0B66}" srcOrd="4" destOrd="0" presId="urn:microsoft.com/office/officeart/2005/8/layout/b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A3245F3-D0A7-4AA2-919C-6DCFB4AD7A52}" type="doc">
      <dgm:prSet loTypeId="urn:microsoft.com/office/officeart/2005/8/layout/process5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7DA7785-5E40-4463-8ED9-92D9E2178998}">
      <dgm:prSet phldrT="[Текст]"/>
      <dgm:spPr/>
      <dgm:t>
        <a:bodyPr/>
        <a:lstStyle/>
        <a:p>
          <a:r>
            <a:rPr lang="ru-RU" dirty="0" smtClean="0"/>
            <a:t>Увеличение количества функционирующих капилляров</a:t>
          </a:r>
          <a:endParaRPr lang="ru-RU" dirty="0"/>
        </a:p>
      </dgm:t>
    </dgm:pt>
    <dgm:pt modelId="{7865E983-B2CB-406E-9E49-532D8BFC5FA7}" type="parTrans" cxnId="{BFD2BE9B-7CDE-451C-BBDE-0AE074E418CD}">
      <dgm:prSet/>
      <dgm:spPr/>
      <dgm:t>
        <a:bodyPr/>
        <a:lstStyle/>
        <a:p>
          <a:endParaRPr lang="ru-RU"/>
        </a:p>
      </dgm:t>
    </dgm:pt>
    <dgm:pt modelId="{773DEB38-4A9D-44AF-A417-E800933142D1}" type="sibTrans" cxnId="{BFD2BE9B-7CDE-451C-BBDE-0AE074E418CD}">
      <dgm:prSet/>
      <dgm:spPr/>
      <dgm:t>
        <a:bodyPr/>
        <a:lstStyle/>
        <a:p>
          <a:endParaRPr lang="ru-RU"/>
        </a:p>
      </dgm:t>
    </dgm:pt>
    <dgm:pt modelId="{A784C796-2044-46A0-9F45-11DACD5C8AE3}">
      <dgm:prSet phldrT="[Текст]"/>
      <dgm:spPr/>
      <dgm:t>
        <a:bodyPr/>
        <a:lstStyle/>
        <a:p>
          <a:r>
            <a:rPr lang="ru-RU" dirty="0" smtClean="0"/>
            <a:t>Стимулирование общего иммунитета</a:t>
          </a:r>
          <a:endParaRPr lang="ru-RU" dirty="0"/>
        </a:p>
      </dgm:t>
    </dgm:pt>
    <dgm:pt modelId="{EC8B8E2E-BB31-4D99-8020-05DAD2562874}" type="parTrans" cxnId="{3D55EDED-51D4-4EC6-8135-E72E015ADD42}">
      <dgm:prSet/>
      <dgm:spPr/>
      <dgm:t>
        <a:bodyPr/>
        <a:lstStyle/>
        <a:p>
          <a:endParaRPr lang="ru-RU"/>
        </a:p>
      </dgm:t>
    </dgm:pt>
    <dgm:pt modelId="{B86AF043-2F2F-448C-9728-972BD978AF84}" type="sibTrans" cxnId="{3D55EDED-51D4-4EC6-8135-E72E015ADD42}">
      <dgm:prSet/>
      <dgm:spPr/>
      <dgm:t>
        <a:bodyPr/>
        <a:lstStyle/>
        <a:p>
          <a:endParaRPr lang="ru-RU"/>
        </a:p>
      </dgm:t>
    </dgm:pt>
    <dgm:pt modelId="{AA9EB6CF-4EDD-49DA-9BC6-A5D19080F670}">
      <dgm:prSet phldrT="[Текст]"/>
      <dgm:spPr/>
      <dgm:t>
        <a:bodyPr/>
        <a:lstStyle/>
        <a:p>
          <a:r>
            <a:rPr lang="ru-RU" dirty="0" smtClean="0"/>
            <a:t>Ускорение транспортных процессов</a:t>
          </a:r>
          <a:endParaRPr lang="ru-RU" dirty="0"/>
        </a:p>
      </dgm:t>
    </dgm:pt>
    <dgm:pt modelId="{BC0888E7-8F7B-45B4-842A-1C38BB89BC6F}" type="parTrans" cxnId="{8676B296-3E6B-4731-BB27-FC547C251584}">
      <dgm:prSet/>
      <dgm:spPr/>
      <dgm:t>
        <a:bodyPr/>
        <a:lstStyle/>
        <a:p>
          <a:endParaRPr lang="ru-RU"/>
        </a:p>
      </dgm:t>
    </dgm:pt>
    <dgm:pt modelId="{F0F41C1E-5C5D-4E36-8ABE-494EB4A867BF}" type="sibTrans" cxnId="{8676B296-3E6B-4731-BB27-FC547C251584}">
      <dgm:prSet/>
      <dgm:spPr/>
      <dgm:t>
        <a:bodyPr/>
        <a:lstStyle/>
        <a:p>
          <a:endParaRPr lang="ru-RU"/>
        </a:p>
      </dgm:t>
    </dgm:pt>
    <dgm:pt modelId="{206EF1E5-5CC1-4FAE-8232-C9C86C80C27B}">
      <dgm:prSet phldrT="[Текст]"/>
      <dgm:spPr/>
      <dgm:t>
        <a:bodyPr/>
        <a:lstStyle/>
        <a:p>
          <a:r>
            <a:rPr lang="ru-RU" dirty="0" smtClean="0"/>
            <a:t>Увеличение фагоцитарной активности</a:t>
          </a:r>
          <a:endParaRPr lang="ru-RU" dirty="0"/>
        </a:p>
      </dgm:t>
    </dgm:pt>
    <dgm:pt modelId="{0FAB1194-6AF0-417C-A036-5A2A7197F36C}" type="parTrans" cxnId="{216631D9-7C1A-4C7B-A285-F556DFE48032}">
      <dgm:prSet/>
      <dgm:spPr/>
      <dgm:t>
        <a:bodyPr/>
        <a:lstStyle/>
        <a:p>
          <a:endParaRPr lang="ru-RU"/>
        </a:p>
      </dgm:t>
    </dgm:pt>
    <dgm:pt modelId="{2F6839C8-36AC-4139-AC6E-A1205A03D8DF}" type="sibTrans" cxnId="{216631D9-7C1A-4C7B-A285-F556DFE48032}">
      <dgm:prSet/>
      <dgm:spPr/>
      <dgm:t>
        <a:bodyPr/>
        <a:lstStyle/>
        <a:p>
          <a:endParaRPr lang="ru-RU"/>
        </a:p>
      </dgm:t>
    </dgm:pt>
    <dgm:pt modelId="{5793A4BC-6867-4608-BD92-E6FDF4C62CA5}">
      <dgm:prSet phldrT="[Текст]"/>
      <dgm:spPr/>
      <dgm:t>
        <a:bodyPr/>
        <a:lstStyle/>
        <a:p>
          <a:r>
            <a:rPr lang="ru-RU" dirty="0" smtClean="0"/>
            <a:t>Стимулирование гормонального статуса</a:t>
          </a:r>
          <a:endParaRPr lang="ru-RU" dirty="0"/>
        </a:p>
      </dgm:t>
    </dgm:pt>
    <dgm:pt modelId="{4AA4AC07-A746-4168-BB7C-F4EEBB0DA894}" type="parTrans" cxnId="{2C0CD14C-6411-48A8-8C20-3E1D2922C3AC}">
      <dgm:prSet/>
      <dgm:spPr/>
      <dgm:t>
        <a:bodyPr/>
        <a:lstStyle/>
        <a:p>
          <a:endParaRPr lang="ru-RU"/>
        </a:p>
      </dgm:t>
    </dgm:pt>
    <dgm:pt modelId="{B8661A92-5552-42AF-8818-0745F292EB39}" type="sibTrans" cxnId="{2C0CD14C-6411-48A8-8C20-3E1D2922C3AC}">
      <dgm:prSet/>
      <dgm:spPr/>
      <dgm:t>
        <a:bodyPr/>
        <a:lstStyle/>
        <a:p>
          <a:endParaRPr lang="ru-RU"/>
        </a:p>
      </dgm:t>
    </dgm:pt>
    <dgm:pt modelId="{E3A301B0-3895-4DEB-A8AE-309BA446CD0C}" type="pres">
      <dgm:prSet presAssocID="{8A3245F3-D0A7-4AA2-919C-6DCFB4AD7A5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ACF71D7-AF8C-4AFD-9FDF-29A1A133CF39}" type="pres">
      <dgm:prSet presAssocID="{67DA7785-5E40-4463-8ED9-92D9E2178998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76B02C-54E4-401C-AC7E-13E2574C42D1}" type="pres">
      <dgm:prSet presAssocID="{773DEB38-4A9D-44AF-A417-E800933142D1}" presName="sibTrans" presStyleLbl="sibTrans2D1" presStyleIdx="0" presStyleCnt="4"/>
      <dgm:spPr/>
      <dgm:t>
        <a:bodyPr/>
        <a:lstStyle/>
        <a:p>
          <a:endParaRPr lang="ru-RU"/>
        </a:p>
      </dgm:t>
    </dgm:pt>
    <dgm:pt modelId="{AE8F0197-E866-498E-A907-37BF71A88F09}" type="pres">
      <dgm:prSet presAssocID="{773DEB38-4A9D-44AF-A417-E800933142D1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D7A469CB-BAF8-4D95-BD2D-01EA519E52AB}" type="pres">
      <dgm:prSet presAssocID="{A784C796-2044-46A0-9F45-11DACD5C8AE3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0C8EE6-2A64-40F4-A17C-4FE111AD112A}" type="pres">
      <dgm:prSet presAssocID="{B86AF043-2F2F-448C-9728-972BD978AF84}" presName="sibTrans" presStyleLbl="sibTrans2D1" presStyleIdx="1" presStyleCnt="4"/>
      <dgm:spPr/>
      <dgm:t>
        <a:bodyPr/>
        <a:lstStyle/>
        <a:p>
          <a:endParaRPr lang="ru-RU"/>
        </a:p>
      </dgm:t>
    </dgm:pt>
    <dgm:pt modelId="{D4B02071-424D-4D70-A661-8324ADF61601}" type="pres">
      <dgm:prSet presAssocID="{B86AF043-2F2F-448C-9728-972BD978AF84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73CB9F0B-A4C6-4E38-BCD2-978B6669DC72}" type="pres">
      <dgm:prSet presAssocID="{AA9EB6CF-4EDD-49DA-9BC6-A5D19080F670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3E020C-B3EA-461D-9B76-277945B6C3E9}" type="pres">
      <dgm:prSet presAssocID="{F0F41C1E-5C5D-4E36-8ABE-494EB4A867BF}" presName="sibTrans" presStyleLbl="sibTrans2D1" presStyleIdx="2" presStyleCnt="4"/>
      <dgm:spPr/>
      <dgm:t>
        <a:bodyPr/>
        <a:lstStyle/>
        <a:p>
          <a:endParaRPr lang="ru-RU"/>
        </a:p>
      </dgm:t>
    </dgm:pt>
    <dgm:pt modelId="{C1DD7F46-BC4C-4227-B17A-77FB911D36F5}" type="pres">
      <dgm:prSet presAssocID="{F0F41C1E-5C5D-4E36-8ABE-494EB4A867BF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019F5A4E-B3C9-4208-B7F2-EA9E3E5FD137}" type="pres">
      <dgm:prSet presAssocID="{206EF1E5-5CC1-4FAE-8232-C9C86C80C27B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BE176DC-673E-40DA-A965-17937F38EB8F}" type="pres">
      <dgm:prSet presAssocID="{2F6839C8-36AC-4139-AC6E-A1205A03D8DF}" presName="sibTrans" presStyleLbl="sibTrans2D1" presStyleIdx="3" presStyleCnt="4"/>
      <dgm:spPr/>
      <dgm:t>
        <a:bodyPr/>
        <a:lstStyle/>
        <a:p>
          <a:endParaRPr lang="ru-RU"/>
        </a:p>
      </dgm:t>
    </dgm:pt>
    <dgm:pt modelId="{39E1153B-EB34-4F5C-B273-AD1D7363B279}" type="pres">
      <dgm:prSet presAssocID="{2F6839C8-36AC-4139-AC6E-A1205A03D8DF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81C14F56-C072-4774-849E-91B3650F9F6F}" type="pres">
      <dgm:prSet presAssocID="{5793A4BC-6867-4608-BD92-E6FDF4C62CA5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38545B0-1F81-47D0-A32C-D446F6BFFA58}" type="presOf" srcId="{B86AF043-2F2F-448C-9728-972BD978AF84}" destId="{D4B02071-424D-4D70-A661-8324ADF61601}" srcOrd="1" destOrd="0" presId="urn:microsoft.com/office/officeart/2005/8/layout/process5"/>
    <dgm:cxn modelId="{3D55EDED-51D4-4EC6-8135-E72E015ADD42}" srcId="{8A3245F3-D0A7-4AA2-919C-6DCFB4AD7A52}" destId="{A784C796-2044-46A0-9F45-11DACD5C8AE3}" srcOrd="1" destOrd="0" parTransId="{EC8B8E2E-BB31-4D99-8020-05DAD2562874}" sibTransId="{B86AF043-2F2F-448C-9728-972BD978AF84}"/>
    <dgm:cxn modelId="{8CD30218-2B4F-41AE-8C66-09FE8D08A5F6}" type="presOf" srcId="{2F6839C8-36AC-4139-AC6E-A1205A03D8DF}" destId="{39E1153B-EB34-4F5C-B273-AD1D7363B279}" srcOrd="1" destOrd="0" presId="urn:microsoft.com/office/officeart/2005/8/layout/process5"/>
    <dgm:cxn modelId="{762143DB-F098-452F-9DCB-BA71A4A785BE}" type="presOf" srcId="{F0F41C1E-5C5D-4E36-8ABE-494EB4A867BF}" destId="{513E020C-B3EA-461D-9B76-277945B6C3E9}" srcOrd="0" destOrd="0" presId="urn:microsoft.com/office/officeart/2005/8/layout/process5"/>
    <dgm:cxn modelId="{216631D9-7C1A-4C7B-A285-F556DFE48032}" srcId="{8A3245F3-D0A7-4AA2-919C-6DCFB4AD7A52}" destId="{206EF1E5-5CC1-4FAE-8232-C9C86C80C27B}" srcOrd="3" destOrd="0" parTransId="{0FAB1194-6AF0-417C-A036-5A2A7197F36C}" sibTransId="{2F6839C8-36AC-4139-AC6E-A1205A03D8DF}"/>
    <dgm:cxn modelId="{622B2127-D8FB-41CE-8738-0F6DE6E8B7E8}" type="presOf" srcId="{2F6839C8-36AC-4139-AC6E-A1205A03D8DF}" destId="{8BE176DC-673E-40DA-A965-17937F38EB8F}" srcOrd="0" destOrd="0" presId="urn:microsoft.com/office/officeart/2005/8/layout/process5"/>
    <dgm:cxn modelId="{D37F248E-6695-47BB-8008-B45EC2711DFF}" type="presOf" srcId="{AA9EB6CF-4EDD-49DA-9BC6-A5D19080F670}" destId="{73CB9F0B-A4C6-4E38-BCD2-978B6669DC72}" srcOrd="0" destOrd="0" presId="urn:microsoft.com/office/officeart/2005/8/layout/process5"/>
    <dgm:cxn modelId="{FC2FC01C-A6E3-4701-B3DD-5611BB665711}" type="presOf" srcId="{B86AF043-2F2F-448C-9728-972BD978AF84}" destId="{720C8EE6-2A64-40F4-A17C-4FE111AD112A}" srcOrd="0" destOrd="0" presId="urn:microsoft.com/office/officeart/2005/8/layout/process5"/>
    <dgm:cxn modelId="{76E8087F-6D6C-4442-81B1-42E99D43D101}" type="presOf" srcId="{206EF1E5-5CC1-4FAE-8232-C9C86C80C27B}" destId="{019F5A4E-B3C9-4208-B7F2-EA9E3E5FD137}" srcOrd="0" destOrd="0" presId="urn:microsoft.com/office/officeart/2005/8/layout/process5"/>
    <dgm:cxn modelId="{69EAE6CB-A4DF-4517-929B-167DC7898032}" type="presOf" srcId="{773DEB38-4A9D-44AF-A417-E800933142D1}" destId="{AE8F0197-E866-498E-A907-37BF71A88F09}" srcOrd="1" destOrd="0" presId="urn:microsoft.com/office/officeart/2005/8/layout/process5"/>
    <dgm:cxn modelId="{8676B296-3E6B-4731-BB27-FC547C251584}" srcId="{8A3245F3-D0A7-4AA2-919C-6DCFB4AD7A52}" destId="{AA9EB6CF-4EDD-49DA-9BC6-A5D19080F670}" srcOrd="2" destOrd="0" parTransId="{BC0888E7-8F7B-45B4-842A-1C38BB89BC6F}" sibTransId="{F0F41C1E-5C5D-4E36-8ABE-494EB4A867BF}"/>
    <dgm:cxn modelId="{969116D1-4C74-410E-B3DE-D6D23309BA37}" type="presOf" srcId="{5793A4BC-6867-4608-BD92-E6FDF4C62CA5}" destId="{81C14F56-C072-4774-849E-91B3650F9F6F}" srcOrd="0" destOrd="0" presId="urn:microsoft.com/office/officeart/2005/8/layout/process5"/>
    <dgm:cxn modelId="{6AA32622-1F38-4D17-BB40-729183AA9F95}" type="presOf" srcId="{773DEB38-4A9D-44AF-A417-E800933142D1}" destId="{8176B02C-54E4-401C-AC7E-13E2574C42D1}" srcOrd="0" destOrd="0" presId="urn:microsoft.com/office/officeart/2005/8/layout/process5"/>
    <dgm:cxn modelId="{FCBC7C9C-3C65-4748-B2A6-CA5BEC44C73A}" type="presOf" srcId="{67DA7785-5E40-4463-8ED9-92D9E2178998}" destId="{DACF71D7-AF8C-4AFD-9FDF-29A1A133CF39}" srcOrd="0" destOrd="0" presId="urn:microsoft.com/office/officeart/2005/8/layout/process5"/>
    <dgm:cxn modelId="{BFD2BE9B-7CDE-451C-BBDE-0AE074E418CD}" srcId="{8A3245F3-D0A7-4AA2-919C-6DCFB4AD7A52}" destId="{67DA7785-5E40-4463-8ED9-92D9E2178998}" srcOrd="0" destOrd="0" parTransId="{7865E983-B2CB-406E-9E49-532D8BFC5FA7}" sibTransId="{773DEB38-4A9D-44AF-A417-E800933142D1}"/>
    <dgm:cxn modelId="{C161E0B2-8C36-4614-8DCC-3540B148017A}" type="presOf" srcId="{F0F41C1E-5C5D-4E36-8ABE-494EB4A867BF}" destId="{C1DD7F46-BC4C-4227-B17A-77FB911D36F5}" srcOrd="1" destOrd="0" presId="urn:microsoft.com/office/officeart/2005/8/layout/process5"/>
    <dgm:cxn modelId="{DBAD143D-1F90-4ECE-AA56-5D8E90C23111}" type="presOf" srcId="{8A3245F3-D0A7-4AA2-919C-6DCFB4AD7A52}" destId="{E3A301B0-3895-4DEB-A8AE-309BA446CD0C}" srcOrd="0" destOrd="0" presId="urn:microsoft.com/office/officeart/2005/8/layout/process5"/>
    <dgm:cxn modelId="{9CB001F1-0114-4590-93B0-E15DD2CE8D48}" type="presOf" srcId="{A784C796-2044-46A0-9F45-11DACD5C8AE3}" destId="{D7A469CB-BAF8-4D95-BD2D-01EA519E52AB}" srcOrd="0" destOrd="0" presId="urn:microsoft.com/office/officeart/2005/8/layout/process5"/>
    <dgm:cxn modelId="{2C0CD14C-6411-48A8-8C20-3E1D2922C3AC}" srcId="{8A3245F3-D0A7-4AA2-919C-6DCFB4AD7A52}" destId="{5793A4BC-6867-4608-BD92-E6FDF4C62CA5}" srcOrd="4" destOrd="0" parTransId="{4AA4AC07-A746-4168-BB7C-F4EEBB0DA894}" sibTransId="{B8661A92-5552-42AF-8818-0745F292EB39}"/>
    <dgm:cxn modelId="{35F9AF64-F449-493B-A78D-C037F5D7ECAE}" type="presParOf" srcId="{E3A301B0-3895-4DEB-A8AE-309BA446CD0C}" destId="{DACF71D7-AF8C-4AFD-9FDF-29A1A133CF39}" srcOrd="0" destOrd="0" presId="urn:microsoft.com/office/officeart/2005/8/layout/process5"/>
    <dgm:cxn modelId="{CB89ECB2-1E37-4F04-8482-BF5077A6AEF4}" type="presParOf" srcId="{E3A301B0-3895-4DEB-A8AE-309BA446CD0C}" destId="{8176B02C-54E4-401C-AC7E-13E2574C42D1}" srcOrd="1" destOrd="0" presId="urn:microsoft.com/office/officeart/2005/8/layout/process5"/>
    <dgm:cxn modelId="{AD366236-96D2-4599-B5D7-C2A03D3E7BF7}" type="presParOf" srcId="{8176B02C-54E4-401C-AC7E-13E2574C42D1}" destId="{AE8F0197-E866-498E-A907-37BF71A88F09}" srcOrd="0" destOrd="0" presId="urn:microsoft.com/office/officeart/2005/8/layout/process5"/>
    <dgm:cxn modelId="{9C28EDB4-77DC-43CB-B4BA-25137098CEF0}" type="presParOf" srcId="{E3A301B0-3895-4DEB-A8AE-309BA446CD0C}" destId="{D7A469CB-BAF8-4D95-BD2D-01EA519E52AB}" srcOrd="2" destOrd="0" presId="urn:microsoft.com/office/officeart/2005/8/layout/process5"/>
    <dgm:cxn modelId="{02FFEB50-94D3-4248-8B79-11930FAE2F0A}" type="presParOf" srcId="{E3A301B0-3895-4DEB-A8AE-309BA446CD0C}" destId="{720C8EE6-2A64-40F4-A17C-4FE111AD112A}" srcOrd="3" destOrd="0" presId="urn:microsoft.com/office/officeart/2005/8/layout/process5"/>
    <dgm:cxn modelId="{0A2C8227-2FCD-477E-8F47-F1104BE33D1E}" type="presParOf" srcId="{720C8EE6-2A64-40F4-A17C-4FE111AD112A}" destId="{D4B02071-424D-4D70-A661-8324ADF61601}" srcOrd="0" destOrd="0" presId="urn:microsoft.com/office/officeart/2005/8/layout/process5"/>
    <dgm:cxn modelId="{E6ACD48B-99CE-4015-AEC2-6905F660A42E}" type="presParOf" srcId="{E3A301B0-3895-4DEB-A8AE-309BA446CD0C}" destId="{73CB9F0B-A4C6-4E38-BCD2-978B6669DC72}" srcOrd="4" destOrd="0" presId="urn:microsoft.com/office/officeart/2005/8/layout/process5"/>
    <dgm:cxn modelId="{D285B0E8-A4E9-4401-9635-C071A132907A}" type="presParOf" srcId="{E3A301B0-3895-4DEB-A8AE-309BA446CD0C}" destId="{513E020C-B3EA-461D-9B76-277945B6C3E9}" srcOrd="5" destOrd="0" presId="urn:microsoft.com/office/officeart/2005/8/layout/process5"/>
    <dgm:cxn modelId="{39655D47-0397-4AC8-9479-32D24C19FE38}" type="presParOf" srcId="{513E020C-B3EA-461D-9B76-277945B6C3E9}" destId="{C1DD7F46-BC4C-4227-B17A-77FB911D36F5}" srcOrd="0" destOrd="0" presId="urn:microsoft.com/office/officeart/2005/8/layout/process5"/>
    <dgm:cxn modelId="{D6A670B9-CE43-4C1B-A152-A095A8406EDD}" type="presParOf" srcId="{E3A301B0-3895-4DEB-A8AE-309BA446CD0C}" destId="{019F5A4E-B3C9-4208-B7F2-EA9E3E5FD137}" srcOrd="6" destOrd="0" presId="urn:microsoft.com/office/officeart/2005/8/layout/process5"/>
    <dgm:cxn modelId="{4D718035-C988-45AE-8504-30034D075B23}" type="presParOf" srcId="{E3A301B0-3895-4DEB-A8AE-309BA446CD0C}" destId="{8BE176DC-673E-40DA-A965-17937F38EB8F}" srcOrd="7" destOrd="0" presId="urn:microsoft.com/office/officeart/2005/8/layout/process5"/>
    <dgm:cxn modelId="{318CD600-985A-4089-8756-D90567F397E8}" type="presParOf" srcId="{8BE176DC-673E-40DA-A965-17937F38EB8F}" destId="{39E1153B-EB34-4F5C-B273-AD1D7363B279}" srcOrd="0" destOrd="0" presId="urn:microsoft.com/office/officeart/2005/8/layout/process5"/>
    <dgm:cxn modelId="{E5081CCC-9945-4C4F-A1CC-112363478D7A}" type="presParOf" srcId="{E3A301B0-3895-4DEB-A8AE-309BA446CD0C}" destId="{81C14F56-C072-4774-849E-91B3650F9F6F}" srcOrd="8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4CBDB69-EC8D-4E05-81E4-142567AE0175}">
      <dsp:nvSpPr>
        <dsp:cNvPr id="0" name=""/>
        <dsp:cNvSpPr/>
      </dsp:nvSpPr>
      <dsp:spPr>
        <a:xfrm>
          <a:off x="1194324" y="0"/>
          <a:ext cx="5894115" cy="5894115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170688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Периферическая зона</a:t>
          </a:r>
          <a:endParaRPr lang="ru-RU" sz="2400" kern="1200" dirty="0"/>
        </a:p>
      </dsp:txBody>
      <dsp:txXfrm>
        <a:off x="3317385" y="294705"/>
        <a:ext cx="1647994" cy="884117"/>
      </dsp:txXfrm>
    </dsp:sp>
    <dsp:sp modelId="{7CD10FE4-78B9-4ECE-BE1B-733942D185F2}">
      <dsp:nvSpPr>
        <dsp:cNvPr id="0" name=""/>
        <dsp:cNvSpPr/>
      </dsp:nvSpPr>
      <dsp:spPr>
        <a:xfrm>
          <a:off x="1757154" y="1178822"/>
          <a:ext cx="4715292" cy="4715292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2 зона рассеянного излучения</a:t>
          </a:r>
          <a:endParaRPr lang="ru-RU" sz="2000" kern="1200" dirty="0"/>
        </a:p>
      </dsp:txBody>
      <dsp:txXfrm>
        <a:off x="3290802" y="1461740"/>
        <a:ext cx="1647994" cy="848752"/>
      </dsp:txXfrm>
    </dsp:sp>
    <dsp:sp modelId="{B17C121C-C7DC-4A89-B7C1-A80E098AEAE7}">
      <dsp:nvSpPr>
        <dsp:cNvPr id="0" name=""/>
        <dsp:cNvSpPr/>
      </dsp:nvSpPr>
      <dsp:spPr>
        <a:xfrm>
          <a:off x="2346565" y="2357645"/>
          <a:ext cx="3536469" cy="353646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1 зона рассеянного излучения</a:t>
          </a:r>
          <a:endParaRPr lang="ru-RU" sz="2000" kern="1200" dirty="0"/>
        </a:p>
      </dsp:txBody>
      <dsp:txXfrm>
        <a:off x="3290802" y="2622881"/>
        <a:ext cx="1647994" cy="795705"/>
      </dsp:txXfrm>
    </dsp:sp>
    <dsp:sp modelId="{F7351F72-5F9A-4CA6-92FF-D96CAD832B91}">
      <dsp:nvSpPr>
        <dsp:cNvPr id="0" name=""/>
        <dsp:cNvSpPr/>
      </dsp:nvSpPr>
      <dsp:spPr>
        <a:xfrm>
          <a:off x="2952339" y="3456379"/>
          <a:ext cx="2357646" cy="2357646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/>
            <a:t>Зона  прямого воздействия</a:t>
          </a:r>
          <a:endParaRPr lang="ru-RU" sz="2000" kern="1200" dirty="0"/>
        </a:p>
      </dsp:txBody>
      <dsp:txXfrm>
        <a:off x="3297608" y="4045791"/>
        <a:ext cx="1667107" cy="11788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509587-4C7A-4DFA-B976-80DAB08DC8C3}">
      <dsp:nvSpPr>
        <dsp:cNvPr id="0" name=""/>
        <dsp:cNvSpPr/>
      </dsp:nvSpPr>
      <dsp:spPr>
        <a:xfrm>
          <a:off x="1210314" y="-27431"/>
          <a:ext cx="4659818" cy="4659818"/>
        </a:xfrm>
        <a:prstGeom prst="circularArrow">
          <a:avLst>
            <a:gd name="adj1" fmla="val 5544"/>
            <a:gd name="adj2" fmla="val 330680"/>
            <a:gd name="adj3" fmla="val 13791129"/>
            <a:gd name="adj4" fmla="val 17376718"/>
            <a:gd name="adj5" fmla="val 5757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AEA8A0-B4F3-47AF-9DF6-0AB54CED5197}">
      <dsp:nvSpPr>
        <dsp:cNvPr id="0" name=""/>
        <dsp:cNvSpPr/>
      </dsp:nvSpPr>
      <dsp:spPr>
        <a:xfrm>
          <a:off x="2456376" y="960"/>
          <a:ext cx="2167695" cy="108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Изменение </a:t>
          </a:r>
          <a:r>
            <a:rPr lang="en-US" sz="1400" kern="1200" dirty="0" smtClean="0"/>
            <a:t>ph</a:t>
          </a:r>
          <a:r>
            <a:rPr lang="ru-RU" sz="1400" kern="1200" dirty="0" smtClean="0"/>
            <a:t> среды</a:t>
          </a:r>
          <a:endParaRPr lang="ru-RU" sz="1400" kern="1200" dirty="0"/>
        </a:p>
      </dsp:txBody>
      <dsp:txXfrm>
        <a:off x="2509285" y="53869"/>
        <a:ext cx="2061877" cy="978029"/>
      </dsp:txXfrm>
    </dsp:sp>
    <dsp:sp modelId="{6DAC716F-1084-49D0-BEBD-DC4F1A772B33}">
      <dsp:nvSpPr>
        <dsp:cNvPr id="0" name=""/>
        <dsp:cNvSpPr/>
      </dsp:nvSpPr>
      <dsp:spPr>
        <a:xfrm>
          <a:off x="4346248" y="1374033"/>
          <a:ext cx="2167695" cy="108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Сепарация за счет разрушения клеток</a:t>
          </a:r>
          <a:endParaRPr lang="ru-RU" sz="1200" kern="1200" dirty="0"/>
        </a:p>
      </dsp:txBody>
      <dsp:txXfrm>
        <a:off x="4399157" y="1426942"/>
        <a:ext cx="2061877" cy="978029"/>
      </dsp:txXfrm>
    </dsp:sp>
    <dsp:sp modelId="{7D2B1B31-A5FD-43E7-A395-500152E1242C}">
      <dsp:nvSpPr>
        <dsp:cNvPr id="0" name=""/>
        <dsp:cNvSpPr/>
      </dsp:nvSpPr>
      <dsp:spPr>
        <a:xfrm>
          <a:off x="3624381" y="3595711"/>
          <a:ext cx="2167695" cy="108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Повышение концентрации микроэлементов  в  межклеточном пространстве </a:t>
          </a:r>
          <a:endParaRPr lang="ru-RU" sz="1200" kern="1200" dirty="0"/>
        </a:p>
      </dsp:txBody>
      <dsp:txXfrm>
        <a:off x="3677290" y="3648620"/>
        <a:ext cx="2061877" cy="978029"/>
      </dsp:txXfrm>
    </dsp:sp>
    <dsp:sp modelId="{9D721237-5340-48B9-A6BD-3E66304F5999}">
      <dsp:nvSpPr>
        <dsp:cNvPr id="0" name=""/>
        <dsp:cNvSpPr/>
      </dsp:nvSpPr>
      <dsp:spPr>
        <a:xfrm>
          <a:off x="1288370" y="3595711"/>
          <a:ext cx="2167695" cy="108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Насыщение кислородом</a:t>
          </a:r>
          <a:endParaRPr lang="ru-RU" sz="1200" kern="1200" dirty="0"/>
        </a:p>
      </dsp:txBody>
      <dsp:txXfrm>
        <a:off x="1341279" y="3648620"/>
        <a:ext cx="2061877" cy="978029"/>
      </dsp:txXfrm>
    </dsp:sp>
    <dsp:sp modelId="{345A1CDD-D08F-4AF0-9242-AAD900EF3CE1}">
      <dsp:nvSpPr>
        <dsp:cNvPr id="0" name=""/>
        <dsp:cNvSpPr/>
      </dsp:nvSpPr>
      <dsp:spPr>
        <a:xfrm>
          <a:off x="566503" y="1374033"/>
          <a:ext cx="2167695" cy="108384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Образование атомарного кислорода</a:t>
          </a:r>
          <a:endParaRPr lang="ru-RU" sz="1200" kern="1200" dirty="0"/>
        </a:p>
      </dsp:txBody>
      <dsp:txXfrm>
        <a:off x="619412" y="1426942"/>
        <a:ext cx="2061877" cy="97802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BAE810-4A07-4E26-B02D-F88D0E1B9E64}">
      <dsp:nvSpPr>
        <dsp:cNvPr id="0" name=""/>
        <dsp:cNvSpPr/>
      </dsp:nvSpPr>
      <dsp:spPr>
        <a:xfrm>
          <a:off x="10343" y="-108013"/>
          <a:ext cx="3436373" cy="17137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Процессы </a:t>
          </a:r>
          <a:r>
            <a:rPr lang="ru-RU" sz="2800" kern="1200" dirty="0" err="1" smtClean="0"/>
            <a:t>аппоптоза</a:t>
          </a:r>
          <a:endParaRPr lang="ru-RU" sz="2800" kern="1200" dirty="0"/>
        </a:p>
      </dsp:txBody>
      <dsp:txXfrm>
        <a:off x="60538" y="-57818"/>
        <a:ext cx="2321902" cy="1613392"/>
      </dsp:txXfrm>
    </dsp:sp>
    <dsp:sp modelId="{1C9C3C6A-3B4B-49A1-AFB4-ECC07CA3B488}">
      <dsp:nvSpPr>
        <dsp:cNvPr id="0" name=""/>
        <dsp:cNvSpPr/>
      </dsp:nvSpPr>
      <dsp:spPr>
        <a:xfrm>
          <a:off x="309394" y="1284135"/>
          <a:ext cx="3436373" cy="993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Стимуляция синтеза белка</a:t>
          </a:r>
          <a:endParaRPr lang="ru-RU" sz="2200" kern="1200" dirty="0"/>
        </a:p>
      </dsp:txBody>
      <dsp:txXfrm>
        <a:off x="338499" y="1313240"/>
        <a:ext cx="2429042" cy="935500"/>
      </dsp:txXfrm>
    </dsp:sp>
    <dsp:sp modelId="{56FA0FA7-91B1-4BD9-8DF4-E5B12684FFB7}">
      <dsp:nvSpPr>
        <dsp:cNvPr id="0" name=""/>
        <dsp:cNvSpPr/>
      </dsp:nvSpPr>
      <dsp:spPr>
        <a:xfrm>
          <a:off x="505389" y="2257412"/>
          <a:ext cx="3436373" cy="99371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/>
            <a:t>Активация спящих клеток</a:t>
          </a:r>
          <a:endParaRPr lang="ru-RU" sz="2200" kern="1200" dirty="0"/>
        </a:p>
      </dsp:txBody>
      <dsp:txXfrm>
        <a:off x="534494" y="2286517"/>
        <a:ext cx="2429042" cy="935500"/>
      </dsp:txXfrm>
    </dsp:sp>
    <dsp:sp modelId="{4C879498-5166-4D58-B275-3B301D576C9B}">
      <dsp:nvSpPr>
        <dsp:cNvPr id="0" name=""/>
        <dsp:cNvSpPr/>
      </dsp:nvSpPr>
      <dsp:spPr>
        <a:xfrm>
          <a:off x="2790461" y="933581"/>
          <a:ext cx="645911" cy="645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2935791" y="933581"/>
        <a:ext cx="355251" cy="486048"/>
      </dsp:txXfrm>
    </dsp:sp>
    <dsp:sp modelId="{4E309E57-F95A-42C2-9A0C-44ADD92DD24F}">
      <dsp:nvSpPr>
        <dsp:cNvPr id="0" name=""/>
        <dsp:cNvSpPr/>
      </dsp:nvSpPr>
      <dsp:spPr>
        <a:xfrm>
          <a:off x="3093671" y="2086285"/>
          <a:ext cx="645911" cy="6459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30" tIns="36830" rIns="36830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900" kern="1200"/>
        </a:p>
      </dsp:txBody>
      <dsp:txXfrm>
        <a:off x="3239001" y="2086285"/>
        <a:ext cx="355251" cy="48604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2BAB06-346E-4696-8C28-8C301B6AA1E0}">
      <dsp:nvSpPr>
        <dsp:cNvPr id="0" name=""/>
        <dsp:cNvSpPr/>
      </dsp:nvSpPr>
      <dsp:spPr>
        <a:xfrm>
          <a:off x="0" y="0"/>
          <a:ext cx="4079877" cy="1024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Увеличение потребления кислорода</a:t>
          </a:r>
          <a:endParaRPr lang="ru-RU" sz="1800" kern="1200" dirty="0"/>
        </a:p>
      </dsp:txBody>
      <dsp:txXfrm>
        <a:off x="30015" y="30015"/>
        <a:ext cx="2974061" cy="964748"/>
      </dsp:txXfrm>
    </dsp:sp>
    <dsp:sp modelId="{767826D9-56D8-4A90-938C-DA5CC756C50E}">
      <dsp:nvSpPr>
        <dsp:cNvPr id="0" name=""/>
        <dsp:cNvSpPr/>
      </dsp:nvSpPr>
      <dsp:spPr>
        <a:xfrm>
          <a:off x="359989" y="1195574"/>
          <a:ext cx="4079877" cy="1024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Угнетение анаэробных процессов</a:t>
          </a:r>
          <a:endParaRPr lang="ru-RU" sz="1800" kern="1200" dirty="0"/>
        </a:p>
      </dsp:txBody>
      <dsp:txXfrm>
        <a:off x="390004" y="1225589"/>
        <a:ext cx="2993752" cy="964748"/>
      </dsp:txXfrm>
    </dsp:sp>
    <dsp:sp modelId="{7C1E176C-F8F1-4B03-B53F-828C0CE94DA9}">
      <dsp:nvSpPr>
        <dsp:cNvPr id="0" name=""/>
        <dsp:cNvSpPr/>
      </dsp:nvSpPr>
      <dsp:spPr>
        <a:xfrm>
          <a:off x="719978" y="2391149"/>
          <a:ext cx="4079877" cy="102477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Активное потребление и преобразование микроэлементов</a:t>
          </a:r>
          <a:endParaRPr lang="ru-RU" sz="1800" kern="1200" dirty="0"/>
        </a:p>
      </dsp:txBody>
      <dsp:txXfrm>
        <a:off x="749993" y="2421164"/>
        <a:ext cx="2993752" cy="964748"/>
      </dsp:txXfrm>
    </dsp:sp>
    <dsp:sp modelId="{DD373B16-5DE4-4865-AD8B-4B527A464CB2}">
      <dsp:nvSpPr>
        <dsp:cNvPr id="0" name=""/>
        <dsp:cNvSpPr/>
      </dsp:nvSpPr>
      <dsp:spPr>
        <a:xfrm>
          <a:off x="3413771" y="777123"/>
          <a:ext cx="666105" cy="6661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3563645" y="777123"/>
        <a:ext cx="366357" cy="501244"/>
      </dsp:txXfrm>
    </dsp:sp>
    <dsp:sp modelId="{AD910537-CBB2-4134-9E96-60953B2BFDA9}">
      <dsp:nvSpPr>
        <dsp:cNvPr id="0" name=""/>
        <dsp:cNvSpPr/>
      </dsp:nvSpPr>
      <dsp:spPr>
        <a:xfrm>
          <a:off x="3773760" y="1965866"/>
          <a:ext cx="666105" cy="666105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000" kern="1200"/>
        </a:p>
      </dsp:txBody>
      <dsp:txXfrm>
        <a:off x="3923634" y="1965866"/>
        <a:ext cx="366357" cy="501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EC25A-0F7A-47F7-8A3F-601A62777017}">
      <dsp:nvSpPr>
        <dsp:cNvPr id="0" name=""/>
        <dsp:cNvSpPr/>
      </dsp:nvSpPr>
      <dsp:spPr>
        <a:xfrm>
          <a:off x="648067" y="2636918"/>
          <a:ext cx="2165895" cy="21658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Нормализация проницаемости сосудистой стенки</a:t>
          </a:r>
          <a:endParaRPr lang="ru-RU" sz="1800" kern="1200" dirty="0"/>
        </a:p>
      </dsp:txBody>
      <dsp:txXfrm>
        <a:off x="965255" y="2954106"/>
        <a:ext cx="1531519" cy="1531519"/>
      </dsp:txXfrm>
    </dsp:sp>
    <dsp:sp modelId="{C87F0AFE-395D-4C4F-A8CA-F54F418A87A1}">
      <dsp:nvSpPr>
        <dsp:cNvPr id="0" name=""/>
        <dsp:cNvSpPr/>
      </dsp:nvSpPr>
      <dsp:spPr>
        <a:xfrm rot="17355206">
          <a:off x="2184266" y="3906957"/>
          <a:ext cx="758063" cy="207221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4115A23-F95A-4893-B01E-BC61E5F3D424}">
      <dsp:nvSpPr>
        <dsp:cNvPr id="0" name=""/>
        <dsp:cNvSpPr/>
      </dsp:nvSpPr>
      <dsp:spPr>
        <a:xfrm>
          <a:off x="2304256" y="2934149"/>
          <a:ext cx="2952392" cy="300310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Стимуляция периферической </a:t>
          </a:r>
          <a:r>
            <a:rPr lang="ru-RU" sz="1600" kern="1200" dirty="0" err="1" smtClean="0"/>
            <a:t>микроциркуляции</a:t>
          </a:r>
          <a:r>
            <a:rPr lang="ru-RU" sz="1600" kern="1200" dirty="0" smtClean="0"/>
            <a:t> с последующей </a:t>
          </a:r>
          <a:r>
            <a:rPr lang="ru-RU" sz="1600" kern="1200" dirty="0" err="1" smtClean="0"/>
            <a:t>вазоконстрикцией</a:t>
          </a:r>
          <a:endParaRPr lang="ru-RU" sz="1600" kern="1200" dirty="0"/>
        </a:p>
      </dsp:txBody>
      <dsp:txXfrm>
        <a:off x="2736624" y="3373943"/>
        <a:ext cx="2087656" cy="2123512"/>
      </dsp:txXfrm>
    </dsp:sp>
    <dsp:sp modelId="{2DC95598-1B8E-4BAD-87AC-D3CD4DE60939}">
      <dsp:nvSpPr>
        <dsp:cNvPr id="0" name=""/>
        <dsp:cNvSpPr/>
      </dsp:nvSpPr>
      <dsp:spPr>
        <a:xfrm rot="15888973">
          <a:off x="4569595" y="4226110"/>
          <a:ext cx="758063" cy="207221"/>
        </a:xfrm>
        <a:prstGeom prst="triangle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F36085F-EDB1-4A85-8E72-CBA8BC9C0B66}">
      <dsp:nvSpPr>
        <dsp:cNvPr id="0" name=""/>
        <dsp:cNvSpPr/>
      </dsp:nvSpPr>
      <dsp:spPr>
        <a:xfrm>
          <a:off x="4641857" y="3122598"/>
          <a:ext cx="3351030" cy="2165895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7000"/>
                <a:satMod val="100000"/>
                <a:lumMod val="11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85000"/>
                <a:lumMod val="80000"/>
              </a:schemeClr>
            </a:gs>
          </a:gsLst>
          <a:lin ang="5400000" scaled="0"/>
        </a:gradFill>
        <a:ln>
          <a:noFill/>
        </a:ln>
        <a:effectLst>
          <a:outerShdw blurRad="38100" dist="25400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Образование </a:t>
          </a:r>
          <a:r>
            <a:rPr lang="ru-RU" sz="1600" kern="1200" dirty="0" err="1" smtClean="0"/>
            <a:t>фибробластического</a:t>
          </a:r>
          <a:r>
            <a:rPr lang="ru-RU" sz="1600" kern="1200" dirty="0" smtClean="0"/>
            <a:t> барьера</a:t>
          </a:r>
          <a:endParaRPr lang="ru-RU" sz="1600" kern="1200" dirty="0"/>
        </a:p>
      </dsp:txBody>
      <dsp:txXfrm>
        <a:off x="5132604" y="3439786"/>
        <a:ext cx="2369536" cy="153151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CF71D7-AF8C-4AFD-9FDF-29A1A133CF39}">
      <dsp:nvSpPr>
        <dsp:cNvPr id="0" name=""/>
        <dsp:cNvSpPr/>
      </dsp:nvSpPr>
      <dsp:spPr>
        <a:xfrm>
          <a:off x="1443394" y="2371"/>
          <a:ext cx="2226171" cy="133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Увеличение количества функционирующих капилляров</a:t>
          </a:r>
          <a:endParaRPr lang="ru-RU" sz="1500" kern="1200" dirty="0"/>
        </a:p>
      </dsp:txBody>
      <dsp:txXfrm>
        <a:off x="1482515" y="41492"/>
        <a:ext cx="2147929" cy="1257460"/>
      </dsp:txXfrm>
    </dsp:sp>
    <dsp:sp modelId="{8176B02C-54E4-401C-AC7E-13E2574C42D1}">
      <dsp:nvSpPr>
        <dsp:cNvPr id="0" name=""/>
        <dsp:cNvSpPr/>
      </dsp:nvSpPr>
      <dsp:spPr>
        <a:xfrm>
          <a:off x="3865468" y="394177"/>
          <a:ext cx="471948" cy="552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865468" y="504595"/>
        <a:ext cx="330364" cy="331254"/>
      </dsp:txXfrm>
    </dsp:sp>
    <dsp:sp modelId="{D7A469CB-BAF8-4D95-BD2D-01EA519E52AB}">
      <dsp:nvSpPr>
        <dsp:cNvPr id="0" name=""/>
        <dsp:cNvSpPr/>
      </dsp:nvSpPr>
      <dsp:spPr>
        <a:xfrm>
          <a:off x="4560034" y="2371"/>
          <a:ext cx="2226171" cy="133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Стимулирование общего иммунитета</a:t>
          </a:r>
          <a:endParaRPr lang="ru-RU" sz="1500" kern="1200" dirty="0"/>
        </a:p>
      </dsp:txBody>
      <dsp:txXfrm>
        <a:off x="4599155" y="41492"/>
        <a:ext cx="2147929" cy="1257460"/>
      </dsp:txXfrm>
    </dsp:sp>
    <dsp:sp modelId="{720C8EE6-2A64-40F4-A17C-4FE111AD112A}">
      <dsp:nvSpPr>
        <dsp:cNvPr id="0" name=""/>
        <dsp:cNvSpPr/>
      </dsp:nvSpPr>
      <dsp:spPr>
        <a:xfrm rot="5400000">
          <a:off x="5437145" y="1493906"/>
          <a:ext cx="471948" cy="552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5507492" y="1533977"/>
        <a:ext cx="331254" cy="330364"/>
      </dsp:txXfrm>
    </dsp:sp>
    <dsp:sp modelId="{73CB9F0B-A4C6-4E38-BCD2-978B6669DC72}">
      <dsp:nvSpPr>
        <dsp:cNvPr id="0" name=""/>
        <dsp:cNvSpPr/>
      </dsp:nvSpPr>
      <dsp:spPr>
        <a:xfrm>
          <a:off x="4560034" y="2228542"/>
          <a:ext cx="2226171" cy="133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Ускорение транспортных процессов</a:t>
          </a:r>
          <a:endParaRPr lang="ru-RU" sz="1500" kern="1200" dirty="0"/>
        </a:p>
      </dsp:txBody>
      <dsp:txXfrm>
        <a:off x="4599155" y="2267663"/>
        <a:ext cx="2147929" cy="1257460"/>
      </dsp:txXfrm>
    </dsp:sp>
    <dsp:sp modelId="{513E020C-B3EA-461D-9B76-277945B6C3E9}">
      <dsp:nvSpPr>
        <dsp:cNvPr id="0" name=""/>
        <dsp:cNvSpPr/>
      </dsp:nvSpPr>
      <dsp:spPr>
        <a:xfrm rot="10800000">
          <a:off x="3892182" y="2620348"/>
          <a:ext cx="471948" cy="552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4033766" y="2730766"/>
        <a:ext cx="330364" cy="331254"/>
      </dsp:txXfrm>
    </dsp:sp>
    <dsp:sp modelId="{019F5A4E-B3C9-4208-B7F2-EA9E3E5FD137}">
      <dsp:nvSpPr>
        <dsp:cNvPr id="0" name=""/>
        <dsp:cNvSpPr/>
      </dsp:nvSpPr>
      <dsp:spPr>
        <a:xfrm>
          <a:off x="1443394" y="2228542"/>
          <a:ext cx="2226171" cy="133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Увеличение фагоцитарной активности</a:t>
          </a:r>
          <a:endParaRPr lang="ru-RU" sz="1500" kern="1200" dirty="0"/>
        </a:p>
      </dsp:txBody>
      <dsp:txXfrm>
        <a:off x="1482515" y="2267663"/>
        <a:ext cx="2147929" cy="1257460"/>
      </dsp:txXfrm>
    </dsp:sp>
    <dsp:sp modelId="{8BE176DC-673E-40DA-A965-17937F38EB8F}">
      <dsp:nvSpPr>
        <dsp:cNvPr id="0" name=""/>
        <dsp:cNvSpPr/>
      </dsp:nvSpPr>
      <dsp:spPr>
        <a:xfrm rot="5400000">
          <a:off x="2320506" y="3720077"/>
          <a:ext cx="471948" cy="5520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-5400000">
        <a:off x="2390853" y="3760148"/>
        <a:ext cx="331254" cy="330364"/>
      </dsp:txXfrm>
    </dsp:sp>
    <dsp:sp modelId="{81C14F56-C072-4774-849E-91B3650F9F6F}">
      <dsp:nvSpPr>
        <dsp:cNvPr id="0" name=""/>
        <dsp:cNvSpPr/>
      </dsp:nvSpPr>
      <dsp:spPr>
        <a:xfrm>
          <a:off x="1443394" y="4454713"/>
          <a:ext cx="2226171" cy="133570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Стимулирование гормонального статуса</a:t>
          </a:r>
          <a:endParaRPr lang="ru-RU" sz="1500" kern="1200" dirty="0"/>
        </a:p>
      </dsp:txBody>
      <dsp:txXfrm>
        <a:off x="1482515" y="4493834"/>
        <a:ext cx="2147929" cy="125746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12-14T06:53:46.82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12-14T05:54:36.850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486 2089,'0'0,"0"-37,0 37,0-75,0-36,-37 73,37 1,0-75,0 75,0-1,-38-36,38 74,0-38,0 1,0-75,-37 37,37 38,0-38,-37 1,37 37,0-1,-37-36,37-38,0 112,0-38,0-36,0 74,0-75,0 38,-37-1,37 38,0-74,0 36,0-111,0 112,-75-75,38 75,37-38,0 75,0-37,-74 37,36 0,38 37,0-37,0 75,0-75,-37 74,37-36,0-38,0 37,0 0,0 1,0-38,0 37,0 37,0-36,0-38,0 37,0 0</inkml:trace>
  <inkml:trace contextRef="#ctx0" brushRef="#br0" timeOffset="2970">77 37,'37'0,"0"0,0 0,0 0,1 0,-38 0,37 0,0 37,37-37,-36 112,36-112,-37 38,38-1,-38 0,-37-37,74 38,-36-38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12-14T08:08:05.541"/>
    </inkml:context>
    <inkml:brush xml:id="br0">
      <inkml:brushProperty name="width" value="0.15875" units="cm"/>
      <inkml:brushProperty name="height" value="0.15875" units="cm"/>
      <inkml:brushProperty name="color" value="#548DD4"/>
      <inkml:brushProperty name="fitToCurve" value="1"/>
    </inkml:brush>
  </inkml:definitions>
  <inkml:trace contextRef="#ctx0" brushRef="#br0">221 2940,'0'-37,"0"37,-36-37,36 0,-74-74,74 111,0-37,-36 1,36-1,0-37,0 74,0-37,0-37,0 37,0 0,-37-73,37 36,0 0,0 37,0 0,0-36,0 36,0 0,0 0,0 0,0-74,0 111,0-73,0-38,0 111,0-111,0 74,0 0,0 1,0-1,0-37,0 74,0-37,0 0,0 0,0 0,0 0,0 1,0-1,0 0,0 0,37 0,-1-37,-36 74,37-111,0 75,-37 36,73-74,-73 37,73 0,-36 37,0-74,36 0,-36 38,73 36,-110-37,73 0,-73 37,37 0,-37 0,37 0,-37 0,36 0,111-37,-147 37,37 0,-1 0,1 0,73-37,-73 37,-37-37,73 37,0-37,-36 37,36 0,-73 0,37 0,36 0,-73 0,74 0,-1 37,-73 0,37-37,-37 0,73 37,-73-37,73 74,-36-74,36 0,-36 37,-37-37,73 36,1 38,-38-74,1 0,-37 0,37 0,36 0,-36 0,36 0,111-37,-184 37,73 0,-36 0,-37-37,36 37,1 0,0 0,-1 0,1 0,-37 0,73-36,-36-1,0 37,-1-37,-36 37,37 0,-37 0,37 0,73-37,-110 0,73 37,-73-37,37 37,-37 0,36 0,38 0,-38-37,1 37,36 0,37 0,-73 0,73 0,-73 0,36 0,-36 0,36 0,-36 0,-37 0,37 0,-1 0,1 0,0 0,-1 37,38 37,-74-74,36 37,1 0,0 0,-37-37,0 73,0-73,36 37,1 37,-37-74,37 37,-37 0,0 0,36 36,-36-36,0 37,74 111,-74-185,0 37,0 36,0-73,0 74,0 0,0-74,0 37,0 0,0 0,0-37,0 36,0 1,0 0,0-37,0 37,0 37,0-74,0 37,0 37,0-38,0 1,0 37,0-37,0 0,0 0,0 0,0 0,0 0,0-1,0 1,0 0,0 0,0 37,0-74,0 74,0-37,0-1,0 38,0 0,0 0,0-37,0 0,0 36,0-73,0 74,0-37,0 0,0 0,0-37,0 37,0 36,0-73,0 37,0 0,0-37,0 37,0-37,0 37,0 0,0 0,-37-37,37 37,0 0,-37-37,37 37,-36-1,-1 1,37-37,-73 37,73 0,-74 0,1-37,-37 37,110 0,-73-37,-74 37,110 0,-73 36,73-73,-36 0,73 0,-73 37,36-37,0 0,37 0,-36 37,-1-37,0 0,37 0,-73 0,36 0,-36 0,36 0,1 0,-38 0,38 0,-1 0,-36 0,-1-37,74 37,-73-37,0 37,-1-73,74 73,-73-74,73 74,-37-37,1-37,-38 74,38-111,-1 111,0 0,1-36,-1 36,0 0,37 0,-73 0,36 0,0 0,-36 0,36 0,-73 0,74 0,-38 0,38 0,36 0,-37 0,37 36,-37 1,1-37,-1 74,0-74,37 37,-36-37,-111 111,147-111,-73 37,36-37,37 36,-37 1,1-37,-1 0,37 0,-73 0,73 37,-110-37,73 0,0 0,1 0,-1 37,-73-37,110 0,-37 0,-36 0,36 0,1 0,-1 0,37 0,-37 0,-36 0,36 0,37 0,-37 0,1 0,-1-37,37 37,-37-37,37 0,-36-36,-38-1,74 37,0-37,-36 37,-38-110,74 147,0-37,0-37,0 37,0 0,0 37,0-37,0 0,-36 1,36 36,0-37,0 0,0 0,0 37,0-37,0 0,0 0,0 37,0-37,0 0,0 1</inkml:trace>
  <inkml:trace contextRef="#ctx0" brushRef="#br0" timeOffset="6224">2275 283,'37'0,"0"0,-1 74,-36-37,37 0,0 74,-1-38,1-73,-37 74,0-37,37 0,-37 37,0-74,0 37,36 73,-36-110,0 37,0 0,0 0,0 0,0 0,0 0,0 0,0 0,0-1,0-36,0 37,0 0,0 37,0 0,0-37,0-37,0 73,-36-36,36 0,-37 0,37-37,0 37,-37-37,1 37,-38 37,74-37,-36-37,36 37,-37-37,0 73,0-73,1 37,-1 0,0 0,1-37,-38 74,74-74,-36 37,-1-37,0 0,-36 37,-74-1,111 1,-74 0,73-37,0 0,-36 37,73-37,-37 37,-73-37,74 0,-1 37,37-37,-37 37,1-37,-1 0,0 0,37 0,-36 0,-38 37,74-37,-36 0,-1 0,37 0,-37 37,-36-37,73 0,-110 0,73 0,37 0,-37 36,37-36,-36 0,-1 0,0 0,37 0,-73 0,73 0,-37 0,1 0,-1 0,37 0,-110 74,73-74,1 0,36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920" units="cm"/>
          <inkml:channel name="Y" type="integer" max="1080" units="cm"/>
        </inkml:traceFormat>
        <inkml:channelProperties>
          <inkml:channelProperty channel="X" name="resolution" value="28.36041" units="1/cm"/>
          <inkml:channelProperty channel="Y" name="resolution" value="28.34646" units="1/cm"/>
        </inkml:channelProperties>
      </inkml:inkSource>
      <inkml:timestamp xml:id="ts0" timeString="2013-12-14T08:08:27.427"/>
    </inkml:context>
    <inkml:brush xml:id="br0">
      <inkml:brushProperty name="width" value="0.07938" units="cm"/>
      <inkml:brushProperty name="height" value="0.07938" units="cm"/>
      <inkml:brushProperty name="color" value="#FF0000"/>
      <inkml:brushProperty name="fitToCurve" value="1"/>
    </inkml:brush>
  </inkml:definitions>
  <inkml:trace contextRef="#ctx0" brushRef="#br0">448 3663,'75'0,"-75"0,75 0,74-37,-74 37,37-75,37 38,-37 37,-37 0,37 0,-74 0,-1 0,0 0,75-37,-74 37,-1 0,0 0,1 0,-1 0,38 0,-75 0,37 0,1 0,-1 0,-37 0,37 0,1 0,-1 0,0 0,1 0,74-75</inkml:trace>
  <inkml:trace contextRef="#ctx0" brushRef="#br0" timeOffset="1155">1831 3327,'0'0,"37"0,0 0,38 0,-38 0,1 0,-1 0,-37 0,75 0,37 75,-37-75,-1 0,76 37,-150-37,75 38,37 36,-112-74,-38 112,1-74,-38-1,38-37,-1 0,-111 112,149-112,-37 38</inkml:trace>
  <inkml:trace contextRef="#ctx0" brushRef="#br0" timeOffset="3011">0 2392,'37'0,"150"0,-75 0,-37 0,74 0,-111 0,-1 0,75 0,0 0,-75 0,113 0,-75 0,-38 0,75 38,-112-38,37 0,38 0,-75 0,38 0,74 0,-112 0,37 0,38 37,-38-37,38 0,-38 0,-37 0,75 0,0 0,-1 0,-74 0,75 0,37 0,-37 0,112 0,-75 0,-75 0,113 0,-38 0,-112 38,0-38,0 0,-38 0,1 0,0 0,-38 0,38 0,-1-38,-74 1,75-1,-38 1,38 37,37 0,-38 0,38 0,0 0,75 37,-75-37,75 0,-1 38,-36-38,-1 0,1 0,-1 0,75 37,-75-37,1 0,36 38,-74-38,38 0,-38 37,-75 0,38 1,-1-1,38-37,-74 38</inkml:trace>
  <inkml:trace contextRef="#ctx0" brushRef="#br0" timeOffset="6693">1307 636,'0'-113,"150"113,-150 0,112 38,75 74,-112 0,-1-112,76 150,-113-150,-37 37,112 113,-74-113,74 75,-112-75,0 1,74-1,1 1,-75-38,0-75,0 37,0 1,0 0,0 37</inkml:trace>
  <inkml:trace contextRef="#ctx0" brushRef="#br0" timeOffset="9579">2092 1383,'0'0,"0"75,75-75,-75 0,37 0,1 0,-1 0,38 0,-75 0,37 37</inkml:trace>
  <inkml:trace contextRef="#ctx0" brushRef="#br0" timeOffset="10936">2877 0,'0'37,"0"-37,37 75,0 37,1-74,-1 36,-37-74,38 38,-1 74,38-37,-38-38,38 38,-38-38,38 38,-75-75</inkml:trace>
  <inkml:trace contextRef="#ctx0" brushRef="#br0" timeOffset="12387">3549 486,'-37'-37,"37"37,0 37,-37-37,37 75,0 37,-38 0,38-37,0-38,0 1,0-1,0 0,0 1,-37-1,-1-37,-36 0,36 0,-36 0,74 0,-75 0,75 0,-37 0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894" y="1812927"/>
            <a:ext cx="314782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92066" y="1812927"/>
            <a:ext cx="314248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7" name="Group 16"/>
          <p:cNvGrpSpPr/>
          <p:nvPr/>
        </p:nvGrpSpPr>
        <p:grpSpPr>
          <a:xfrm>
            <a:off x="4718762" y="993075"/>
            <a:ext cx="1847138" cy="1530439"/>
            <a:chOff x="4718762" y="993075"/>
            <a:chExt cx="1847138" cy="1530439"/>
          </a:xfrm>
        </p:grpSpPr>
        <p:sp>
          <p:nvSpPr>
            <p:cNvPr id="32" name="Oval 31"/>
            <p:cNvSpPr/>
            <p:nvPr/>
          </p:nvSpPr>
          <p:spPr>
            <a:xfrm>
              <a:off x="5479247" y="1436861"/>
              <a:ext cx="1086653" cy="1086653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/>
            <p:nvPr/>
          </p:nvSpPr>
          <p:spPr>
            <a:xfrm>
              <a:off x="5650541" y="1411791"/>
              <a:ext cx="830365" cy="830365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/>
            <p:nvPr/>
          </p:nvSpPr>
          <p:spPr>
            <a:xfrm>
              <a:off x="5256184" y="1894454"/>
              <a:ext cx="602364" cy="602364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5424145" y="1811313"/>
              <a:ext cx="489588" cy="489588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/>
            <p:cNvSpPr/>
            <p:nvPr/>
          </p:nvSpPr>
          <p:spPr>
            <a:xfrm>
              <a:off x="4718762" y="2083426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/>
            <p:nvPr/>
          </p:nvSpPr>
          <p:spPr>
            <a:xfrm>
              <a:off x="6132091" y="993075"/>
              <a:ext cx="256601" cy="256601"/>
            </a:xfrm>
            <a:prstGeom prst="ellipse">
              <a:avLst/>
            </a:prstGeom>
            <a:noFill/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/>
            <p:nvPr/>
          </p:nvSpPr>
          <p:spPr>
            <a:xfrm>
              <a:off x="5059596" y="1894454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6148801" y="1060593"/>
              <a:ext cx="197439" cy="197439"/>
            </a:xfrm>
            <a:prstGeom prst="ellipse">
              <a:avLst/>
            </a:prstGeom>
            <a:solidFill>
              <a:schemeClr val="accent1"/>
            </a:solidFill>
            <a:ln>
              <a:solidFill>
                <a:schemeClr val="accent1"/>
              </a:solidFill>
            </a:ln>
            <a:effectLst/>
            <a:scene3d>
              <a:camera prst="orthographicFront">
                <a:rot lat="0" lon="0" rev="0"/>
              </a:camera>
              <a:lightRig rig="threePt" dir="tl"/>
            </a:scene3d>
            <a:sp3d extrusionH="25400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bg2">
                <a:lumMod val="75000"/>
              </a:schemeClr>
            </a:solidFill>
          </a:ln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" name="Group 134"/>
          <p:cNvGrpSpPr/>
          <p:nvPr/>
        </p:nvGrpSpPr>
        <p:grpSpPr>
          <a:xfrm>
            <a:off x="-9" y="-16"/>
            <a:ext cx="9252346" cy="6858038"/>
            <a:chOff x="-9" y="-16"/>
            <a:chExt cx="9252346" cy="6858038"/>
          </a:xfrm>
        </p:grpSpPr>
        <p:grpSp>
          <p:nvGrpSpPr>
            <p:cNvPr id="136" name="Group 638"/>
            <p:cNvGrpSpPr/>
            <p:nvPr/>
          </p:nvGrpSpPr>
          <p:grpSpPr>
            <a:xfrm>
              <a:off x="8528" y="419213"/>
              <a:ext cx="9073251" cy="5913938"/>
              <a:chOff x="8528" y="419213"/>
              <a:chExt cx="9073251" cy="5913938"/>
            </a:xfrm>
          </p:grpSpPr>
          <p:grpSp>
            <p:nvGrpSpPr>
              <p:cNvPr id="224" name="Group 121"/>
              <p:cNvGrpSpPr>
                <a:grpSpLocks noChangeAspect="1"/>
              </p:cNvGrpSpPr>
              <p:nvPr/>
            </p:nvGrpSpPr>
            <p:grpSpPr>
              <a:xfrm rot="2429339">
                <a:off x="8528" y="447135"/>
                <a:ext cx="1128260" cy="875915"/>
                <a:chOff x="-162267" y="4120976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50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1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2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53" name="Freeform 75"/>
                <p:cNvSpPr>
                  <a:spLocks noEditPoints="1"/>
                </p:cNvSpPr>
                <p:nvPr/>
              </p:nvSpPr>
              <p:spPr bwMode="auto">
                <a:xfrm>
                  <a:off x="-162267" y="4120976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5" name="Group 142"/>
              <p:cNvGrpSpPr>
                <a:grpSpLocks noChangeAspect="1"/>
              </p:cNvGrpSpPr>
              <p:nvPr/>
            </p:nvGrpSpPr>
            <p:grpSpPr>
              <a:xfrm rot="19493664">
                <a:off x="353923" y="1671596"/>
                <a:ext cx="992740" cy="814144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6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7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8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9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6" name="Group 147"/>
              <p:cNvGrpSpPr>
                <a:grpSpLocks noChangeAspect="1"/>
              </p:cNvGrpSpPr>
              <p:nvPr/>
            </p:nvGrpSpPr>
            <p:grpSpPr>
              <a:xfrm rot="19711069">
                <a:off x="391817" y="4560622"/>
                <a:ext cx="1094993" cy="93382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42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3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4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5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7" name="Group 172"/>
              <p:cNvGrpSpPr>
                <a:grpSpLocks noChangeAspect="1"/>
              </p:cNvGrpSpPr>
              <p:nvPr/>
            </p:nvGrpSpPr>
            <p:grpSpPr>
              <a:xfrm rot="19711069">
                <a:off x="7705128" y="419213"/>
                <a:ext cx="1376651" cy="1173997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8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9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0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1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90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8" name="Group 177"/>
              <p:cNvGrpSpPr>
                <a:grpSpLocks noChangeAspect="1"/>
              </p:cNvGrpSpPr>
              <p:nvPr/>
            </p:nvGrpSpPr>
            <p:grpSpPr>
              <a:xfrm rot="2429339">
                <a:off x="7324516" y="3846323"/>
                <a:ext cx="1472288" cy="1142999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4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5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6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7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229" name="Group 182"/>
              <p:cNvGrpSpPr>
                <a:grpSpLocks noChangeAspect="1"/>
              </p:cNvGrpSpPr>
              <p:nvPr/>
            </p:nvGrpSpPr>
            <p:grpSpPr>
              <a:xfrm rot="19493664">
                <a:off x="7783359" y="5358489"/>
                <a:ext cx="1188480" cy="974662"/>
                <a:chOff x="381000" y="304800"/>
                <a:chExt cx="3317876" cy="2720975"/>
              </a:xfrm>
              <a:solidFill>
                <a:schemeClr val="bg2">
                  <a:lumMod val="60000"/>
                  <a:lumOff val="40000"/>
                  <a:alpha val="1000"/>
                </a:schemeClr>
              </a:solidFill>
            </p:grpSpPr>
            <p:sp>
              <p:nvSpPr>
                <p:cNvPr id="23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33" name="Freeform 82"/>
                <p:cNvSpPr>
                  <a:spLocks noEditPoints="1"/>
                </p:cNvSpPr>
                <p:nvPr/>
              </p:nvSpPr>
              <p:spPr bwMode="auto">
                <a:xfrm>
                  <a:off x="381000" y="304800"/>
                  <a:ext cx="3317876" cy="2720975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1778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254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</p:grpSp>
        <p:grpSp>
          <p:nvGrpSpPr>
            <p:cNvPr id="137" name="Group 669"/>
            <p:cNvGrpSpPr/>
            <p:nvPr/>
          </p:nvGrpSpPr>
          <p:grpSpPr>
            <a:xfrm>
              <a:off x="-9" y="242195"/>
              <a:ext cx="9144001" cy="6615827"/>
              <a:chOff x="-9" y="242195"/>
              <a:chExt cx="9144001" cy="6615827"/>
            </a:xfrm>
          </p:grpSpPr>
          <p:grpSp>
            <p:nvGrpSpPr>
              <p:cNvPr id="179" name="Group 32"/>
              <p:cNvGrpSpPr>
                <a:grpSpLocks noChangeAspect="1"/>
              </p:cNvGrpSpPr>
              <p:nvPr/>
            </p:nvGrpSpPr>
            <p:grpSpPr>
              <a:xfrm rot="20059765">
                <a:off x="214282" y="242195"/>
                <a:ext cx="1611192" cy="1321331"/>
                <a:chOff x="492450" y="105224"/>
                <a:chExt cx="2967986" cy="2434032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20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1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2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23" name="Freeform 82"/>
                <p:cNvSpPr>
                  <a:spLocks noEditPoints="1"/>
                </p:cNvSpPr>
                <p:nvPr/>
              </p:nvSpPr>
              <p:spPr bwMode="auto">
                <a:xfrm rot="650724">
                  <a:off x="492450" y="105224"/>
                  <a:ext cx="2967986" cy="243403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0" name="Group 48"/>
              <p:cNvGrpSpPr>
                <a:grpSpLocks noChangeAspect="1"/>
              </p:cNvGrpSpPr>
              <p:nvPr/>
            </p:nvGrpSpPr>
            <p:grpSpPr>
              <a:xfrm rot="1419986">
                <a:off x="7374137" y="629719"/>
                <a:ext cx="1046470" cy="892409"/>
                <a:chOff x="5181600" y="457200"/>
                <a:chExt cx="3235325" cy="2759075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16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7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8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9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13" name="Freeform 73"/>
              <p:cNvSpPr>
                <a:spLocks/>
              </p:cNvSpPr>
              <p:nvPr/>
            </p:nvSpPr>
            <p:spPr bwMode="auto">
              <a:xfrm rot="1542474">
                <a:off x="7058065" y="3702660"/>
                <a:ext cx="879" cy="175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>
                  <a:lumMod val="60000"/>
                  <a:lumOff val="40000"/>
                  <a:alpha val="8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grpSp>
            <p:nvGrpSpPr>
              <p:cNvPr id="182" name="Group 63"/>
              <p:cNvGrpSpPr>
                <a:grpSpLocks noChangeAspect="1"/>
              </p:cNvGrpSpPr>
              <p:nvPr/>
            </p:nvGrpSpPr>
            <p:grpSpPr>
              <a:xfrm rot="1645451">
                <a:off x="8050341" y="4268987"/>
                <a:ext cx="917115" cy="1118301"/>
                <a:chOff x="507386" y="-1244242"/>
                <a:chExt cx="2720979" cy="3317871"/>
              </a:xfrm>
              <a:solidFill>
                <a:schemeClr val="bg2">
                  <a:lumMod val="60000"/>
                  <a:lumOff val="40000"/>
                  <a:alpha val="8000"/>
                </a:schemeClr>
              </a:solidFill>
            </p:grpSpPr>
            <p:sp>
              <p:nvSpPr>
                <p:cNvPr id="208" name="Freeform 79"/>
                <p:cNvSpPr>
                  <a:spLocks/>
                </p:cNvSpPr>
                <p:nvPr/>
              </p:nvSpPr>
              <p:spPr bwMode="auto">
                <a:xfrm>
                  <a:off x="1660525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30" y="344"/>
                    </a:cxn>
                    <a:cxn ang="0">
                      <a:pos x="230" y="344"/>
                    </a:cxn>
                    <a:cxn ang="0">
                      <a:pos x="232" y="344"/>
                    </a:cxn>
                    <a:cxn ang="0">
                      <a:pos x="232" y="342"/>
                    </a:cxn>
                    <a:cxn ang="0">
                      <a:pos x="232" y="342"/>
                    </a:cxn>
                    <a:cxn ang="0">
                      <a:pos x="224" y="328"/>
                    </a:cxn>
                    <a:cxn ang="0">
                      <a:pos x="48" y="50"/>
                    </a:cxn>
                    <a:cxn ang="0">
                      <a:pos x="48" y="50"/>
                    </a:cxn>
                    <a:cxn ang="0">
                      <a:pos x="30" y="24"/>
                    </a:cxn>
                    <a:cxn ang="0">
                      <a:pos x="30" y="24"/>
                    </a:cxn>
                    <a:cxn ang="0">
                      <a:pos x="22" y="12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0"/>
                    </a:cxn>
                    <a:cxn ang="0">
                      <a:pos x="0" y="4"/>
                    </a:cxn>
                    <a:cxn ang="0">
                      <a:pos x="0" y="4"/>
                    </a:cxn>
                    <a:cxn ang="0">
                      <a:pos x="4" y="14"/>
                    </a:cxn>
                    <a:cxn ang="0">
                      <a:pos x="10" y="22"/>
                    </a:cxn>
                    <a:cxn ang="0">
                      <a:pos x="10" y="22"/>
                    </a:cxn>
                    <a:cxn ang="0">
                      <a:pos x="18" y="30"/>
                    </a:cxn>
                    <a:cxn ang="0">
                      <a:pos x="26" y="42"/>
                    </a:cxn>
                    <a:cxn ang="0">
                      <a:pos x="218" y="332"/>
                    </a:cxn>
                    <a:cxn ang="0">
                      <a:pos x="218" y="332"/>
                    </a:cxn>
                    <a:cxn ang="0">
                      <a:pos x="226" y="340"/>
                    </a:cxn>
                    <a:cxn ang="0">
                      <a:pos x="230" y="344"/>
                    </a:cxn>
                    <a:cxn ang="0">
                      <a:pos x="230" y="344"/>
                    </a:cxn>
                  </a:cxnLst>
                  <a:rect l="0" t="0" r="r" b="b"/>
                  <a:pathLst>
                    <a:path w="232" h="344">
                      <a:moveTo>
                        <a:pt x="230" y="344"/>
                      </a:moveTo>
                      <a:lnTo>
                        <a:pt x="230" y="344"/>
                      </a:lnTo>
                      <a:lnTo>
                        <a:pt x="232" y="344"/>
                      </a:lnTo>
                      <a:lnTo>
                        <a:pt x="232" y="342"/>
                      </a:lnTo>
                      <a:lnTo>
                        <a:pt x="232" y="342"/>
                      </a:lnTo>
                      <a:lnTo>
                        <a:pt x="224" y="328"/>
                      </a:lnTo>
                      <a:lnTo>
                        <a:pt x="48" y="50"/>
                      </a:lnTo>
                      <a:lnTo>
                        <a:pt x="48" y="50"/>
                      </a:lnTo>
                      <a:lnTo>
                        <a:pt x="30" y="24"/>
                      </a:lnTo>
                      <a:lnTo>
                        <a:pt x="30" y="24"/>
                      </a:lnTo>
                      <a:lnTo>
                        <a:pt x="22" y="12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0"/>
                      </a:lnTo>
                      <a:lnTo>
                        <a:pt x="0" y="4"/>
                      </a:lnTo>
                      <a:lnTo>
                        <a:pt x="0" y="4"/>
                      </a:lnTo>
                      <a:lnTo>
                        <a:pt x="4" y="14"/>
                      </a:lnTo>
                      <a:lnTo>
                        <a:pt x="10" y="22"/>
                      </a:lnTo>
                      <a:lnTo>
                        <a:pt x="10" y="22"/>
                      </a:lnTo>
                      <a:lnTo>
                        <a:pt x="18" y="30"/>
                      </a:lnTo>
                      <a:lnTo>
                        <a:pt x="26" y="42"/>
                      </a:lnTo>
                      <a:lnTo>
                        <a:pt x="218" y="332"/>
                      </a:lnTo>
                      <a:lnTo>
                        <a:pt x="218" y="332"/>
                      </a:lnTo>
                      <a:lnTo>
                        <a:pt x="226" y="340"/>
                      </a:lnTo>
                      <a:lnTo>
                        <a:pt x="230" y="344"/>
                      </a:lnTo>
                      <a:lnTo>
                        <a:pt x="230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9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0" name="Freeform 81"/>
                <p:cNvSpPr>
                  <a:spLocks/>
                </p:cNvSpPr>
                <p:nvPr/>
              </p:nvSpPr>
              <p:spPr bwMode="auto">
                <a:xfrm>
                  <a:off x="2057401" y="654050"/>
                  <a:ext cx="368300" cy="546100"/>
                </a:xfrm>
                <a:custGeom>
                  <a:avLst/>
                  <a:gdLst/>
                  <a:ahLst/>
                  <a:cxnLst>
                    <a:cxn ang="0">
                      <a:pos x="2" y="344"/>
                    </a:cxn>
                    <a:cxn ang="0">
                      <a:pos x="2" y="344"/>
                    </a:cxn>
                    <a:cxn ang="0">
                      <a:pos x="6" y="340"/>
                    </a:cxn>
                    <a:cxn ang="0">
                      <a:pos x="14" y="332"/>
                    </a:cxn>
                    <a:cxn ang="0">
                      <a:pos x="206" y="42"/>
                    </a:cxn>
                    <a:cxn ang="0">
                      <a:pos x="206" y="42"/>
                    </a:cxn>
                    <a:cxn ang="0">
                      <a:pos x="214" y="30"/>
                    </a:cxn>
                    <a:cxn ang="0">
                      <a:pos x="222" y="22"/>
                    </a:cxn>
                    <a:cxn ang="0">
                      <a:pos x="222" y="22"/>
                    </a:cxn>
                    <a:cxn ang="0">
                      <a:pos x="228" y="14"/>
                    </a:cxn>
                    <a:cxn ang="0">
                      <a:pos x="232" y="4"/>
                    </a:cxn>
                    <a:cxn ang="0">
                      <a:pos x="232" y="4"/>
                    </a:cxn>
                    <a:cxn ang="0">
                      <a:pos x="232" y="0"/>
                    </a:cxn>
                    <a:cxn ang="0">
                      <a:pos x="230" y="0"/>
                    </a:cxn>
                    <a:cxn ang="0">
                      <a:pos x="226" y="0"/>
                    </a:cxn>
                    <a:cxn ang="0">
                      <a:pos x="222" y="2"/>
                    </a:cxn>
                    <a:cxn ang="0">
                      <a:pos x="222" y="2"/>
                    </a:cxn>
                    <a:cxn ang="0">
                      <a:pos x="210" y="12"/>
                    </a:cxn>
                    <a:cxn ang="0">
                      <a:pos x="202" y="24"/>
                    </a:cxn>
                    <a:cxn ang="0">
                      <a:pos x="202" y="24"/>
                    </a:cxn>
                    <a:cxn ang="0">
                      <a:pos x="184" y="50"/>
                    </a:cxn>
                    <a:cxn ang="0">
                      <a:pos x="8" y="328"/>
                    </a:cxn>
                    <a:cxn ang="0">
                      <a:pos x="8" y="328"/>
                    </a:cxn>
                    <a:cxn ang="0">
                      <a:pos x="0" y="342"/>
                    </a:cxn>
                    <a:cxn ang="0">
                      <a:pos x="0" y="342"/>
                    </a:cxn>
                    <a:cxn ang="0">
                      <a:pos x="0" y="344"/>
                    </a:cxn>
                    <a:cxn ang="0">
                      <a:pos x="0" y="344"/>
                    </a:cxn>
                    <a:cxn ang="0">
                      <a:pos x="2" y="344"/>
                    </a:cxn>
                    <a:cxn ang="0">
                      <a:pos x="2" y="344"/>
                    </a:cxn>
                  </a:cxnLst>
                  <a:rect l="0" t="0" r="r" b="b"/>
                  <a:pathLst>
                    <a:path w="232" h="344">
                      <a:moveTo>
                        <a:pt x="2" y="344"/>
                      </a:moveTo>
                      <a:lnTo>
                        <a:pt x="2" y="344"/>
                      </a:lnTo>
                      <a:lnTo>
                        <a:pt x="6" y="340"/>
                      </a:lnTo>
                      <a:lnTo>
                        <a:pt x="14" y="332"/>
                      </a:lnTo>
                      <a:lnTo>
                        <a:pt x="206" y="42"/>
                      </a:lnTo>
                      <a:lnTo>
                        <a:pt x="206" y="42"/>
                      </a:lnTo>
                      <a:lnTo>
                        <a:pt x="214" y="30"/>
                      </a:lnTo>
                      <a:lnTo>
                        <a:pt x="222" y="22"/>
                      </a:lnTo>
                      <a:lnTo>
                        <a:pt x="222" y="22"/>
                      </a:lnTo>
                      <a:lnTo>
                        <a:pt x="228" y="14"/>
                      </a:lnTo>
                      <a:lnTo>
                        <a:pt x="232" y="4"/>
                      </a:lnTo>
                      <a:lnTo>
                        <a:pt x="232" y="4"/>
                      </a:lnTo>
                      <a:lnTo>
                        <a:pt x="232" y="0"/>
                      </a:lnTo>
                      <a:lnTo>
                        <a:pt x="230" y="0"/>
                      </a:lnTo>
                      <a:lnTo>
                        <a:pt x="226" y="0"/>
                      </a:lnTo>
                      <a:lnTo>
                        <a:pt x="222" y="2"/>
                      </a:lnTo>
                      <a:lnTo>
                        <a:pt x="222" y="2"/>
                      </a:lnTo>
                      <a:lnTo>
                        <a:pt x="210" y="12"/>
                      </a:lnTo>
                      <a:lnTo>
                        <a:pt x="202" y="24"/>
                      </a:lnTo>
                      <a:lnTo>
                        <a:pt x="202" y="24"/>
                      </a:lnTo>
                      <a:lnTo>
                        <a:pt x="184" y="50"/>
                      </a:lnTo>
                      <a:lnTo>
                        <a:pt x="8" y="328"/>
                      </a:lnTo>
                      <a:lnTo>
                        <a:pt x="8" y="328"/>
                      </a:lnTo>
                      <a:lnTo>
                        <a:pt x="0" y="342"/>
                      </a:lnTo>
                      <a:lnTo>
                        <a:pt x="0" y="342"/>
                      </a:lnTo>
                      <a:lnTo>
                        <a:pt x="0" y="344"/>
                      </a:lnTo>
                      <a:lnTo>
                        <a:pt x="0" y="344"/>
                      </a:lnTo>
                      <a:lnTo>
                        <a:pt x="2" y="344"/>
                      </a:lnTo>
                      <a:lnTo>
                        <a:pt x="2" y="34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11" name="Freeform 82"/>
                <p:cNvSpPr>
                  <a:spLocks noEditPoints="1"/>
                </p:cNvSpPr>
                <p:nvPr/>
              </p:nvSpPr>
              <p:spPr bwMode="auto">
                <a:xfrm rot="18845760">
                  <a:off x="208940" y="-945796"/>
                  <a:ext cx="3317871" cy="2720979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3" name="Group 87"/>
              <p:cNvGrpSpPr>
                <a:grpSpLocks noChangeAspect="1"/>
              </p:cNvGrpSpPr>
              <p:nvPr/>
            </p:nvGrpSpPr>
            <p:grpSpPr>
              <a:xfrm>
                <a:off x="-9" y="5334005"/>
                <a:ext cx="1188232" cy="1524017"/>
                <a:chOff x="2743200" y="306388"/>
                <a:chExt cx="1876425" cy="24066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204" name="Freeform 21"/>
                <p:cNvSpPr>
                  <a:spLocks/>
                </p:cNvSpPr>
                <p:nvPr/>
              </p:nvSpPr>
              <p:spPr bwMode="auto">
                <a:xfrm>
                  <a:off x="3333750" y="890588"/>
                  <a:ext cx="34925" cy="482600"/>
                </a:xfrm>
                <a:custGeom>
                  <a:avLst/>
                  <a:gdLst>
                    <a:gd name="T0" fmla="*/ 20 w 22"/>
                    <a:gd name="T1" fmla="*/ 304 h 304"/>
                    <a:gd name="T2" fmla="*/ 20 w 22"/>
                    <a:gd name="T3" fmla="*/ 304 h 304"/>
                    <a:gd name="T4" fmla="*/ 22 w 22"/>
                    <a:gd name="T5" fmla="*/ 304 h 304"/>
                    <a:gd name="T6" fmla="*/ 22 w 22"/>
                    <a:gd name="T7" fmla="*/ 304 h 304"/>
                    <a:gd name="T8" fmla="*/ 22 w 22"/>
                    <a:gd name="T9" fmla="*/ 286 h 304"/>
                    <a:gd name="T10" fmla="*/ 14 w 22"/>
                    <a:gd name="T11" fmla="*/ 54 h 304"/>
                    <a:gd name="T12" fmla="*/ 14 w 22"/>
                    <a:gd name="T13" fmla="*/ 54 h 304"/>
                    <a:gd name="T14" fmla="*/ 14 w 22"/>
                    <a:gd name="T15" fmla="*/ 26 h 304"/>
                    <a:gd name="T16" fmla="*/ 14 w 22"/>
                    <a:gd name="T17" fmla="*/ 26 h 304"/>
                    <a:gd name="T18" fmla="*/ 12 w 22"/>
                    <a:gd name="T19" fmla="*/ 16 h 304"/>
                    <a:gd name="T20" fmla="*/ 8 w 22"/>
                    <a:gd name="T21" fmla="*/ 6 h 304"/>
                    <a:gd name="T22" fmla="*/ 8 w 22"/>
                    <a:gd name="T23" fmla="*/ 6 h 304"/>
                    <a:gd name="T24" fmla="*/ 4 w 22"/>
                    <a:gd name="T25" fmla="*/ 0 h 304"/>
                    <a:gd name="T26" fmla="*/ 2 w 22"/>
                    <a:gd name="T27" fmla="*/ 0 h 304"/>
                    <a:gd name="T28" fmla="*/ 2 w 22"/>
                    <a:gd name="T29" fmla="*/ 2 h 304"/>
                    <a:gd name="T30" fmla="*/ 2 w 22"/>
                    <a:gd name="T31" fmla="*/ 2 h 304"/>
                    <a:gd name="T32" fmla="*/ 0 w 22"/>
                    <a:gd name="T33" fmla="*/ 10 h 304"/>
                    <a:gd name="T34" fmla="*/ 2 w 22"/>
                    <a:gd name="T35" fmla="*/ 18 h 304"/>
                    <a:gd name="T36" fmla="*/ 2 w 22"/>
                    <a:gd name="T37" fmla="*/ 18 h 304"/>
                    <a:gd name="T38" fmla="*/ 4 w 22"/>
                    <a:gd name="T39" fmla="*/ 40 h 304"/>
                    <a:gd name="T40" fmla="*/ 18 w 22"/>
                    <a:gd name="T41" fmla="*/ 286 h 304"/>
                    <a:gd name="T42" fmla="*/ 18 w 22"/>
                    <a:gd name="T43" fmla="*/ 286 h 304"/>
                    <a:gd name="T44" fmla="*/ 20 w 22"/>
                    <a:gd name="T45" fmla="*/ 304 h 304"/>
                    <a:gd name="T46" fmla="*/ 20 w 22"/>
                    <a:gd name="T47" fmla="*/ 304 h 3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22" h="304">
                      <a:moveTo>
                        <a:pt x="20" y="304"/>
                      </a:moveTo>
                      <a:lnTo>
                        <a:pt x="20" y="304"/>
                      </a:lnTo>
                      <a:lnTo>
                        <a:pt x="22" y="304"/>
                      </a:lnTo>
                      <a:lnTo>
                        <a:pt x="22" y="304"/>
                      </a:lnTo>
                      <a:lnTo>
                        <a:pt x="22" y="286"/>
                      </a:lnTo>
                      <a:lnTo>
                        <a:pt x="14" y="54"/>
                      </a:lnTo>
                      <a:lnTo>
                        <a:pt x="14" y="54"/>
                      </a:lnTo>
                      <a:lnTo>
                        <a:pt x="14" y="26"/>
                      </a:lnTo>
                      <a:lnTo>
                        <a:pt x="14" y="26"/>
                      </a:lnTo>
                      <a:lnTo>
                        <a:pt x="12" y="16"/>
                      </a:lnTo>
                      <a:lnTo>
                        <a:pt x="8" y="6"/>
                      </a:lnTo>
                      <a:lnTo>
                        <a:pt x="8" y="6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2" y="18"/>
                      </a:lnTo>
                      <a:lnTo>
                        <a:pt x="2" y="18"/>
                      </a:lnTo>
                      <a:lnTo>
                        <a:pt x="4" y="40"/>
                      </a:lnTo>
                      <a:lnTo>
                        <a:pt x="18" y="286"/>
                      </a:lnTo>
                      <a:lnTo>
                        <a:pt x="18" y="286"/>
                      </a:lnTo>
                      <a:lnTo>
                        <a:pt x="20" y="304"/>
                      </a:lnTo>
                      <a:lnTo>
                        <a:pt x="20" y="30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5" name="Freeform 22"/>
                <p:cNvSpPr>
                  <a:spLocks/>
                </p:cNvSpPr>
                <p:nvPr/>
              </p:nvSpPr>
              <p:spPr bwMode="auto">
                <a:xfrm>
                  <a:off x="3362325" y="1382713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6" name="Freeform 23"/>
                <p:cNvSpPr>
                  <a:spLocks/>
                </p:cNvSpPr>
                <p:nvPr/>
              </p:nvSpPr>
              <p:spPr bwMode="auto">
                <a:xfrm>
                  <a:off x="3384550" y="1173163"/>
                  <a:ext cx="438150" cy="212725"/>
                </a:xfrm>
                <a:custGeom>
                  <a:avLst/>
                  <a:gdLst>
                    <a:gd name="T0" fmla="*/ 2 w 276"/>
                    <a:gd name="T1" fmla="*/ 134 h 134"/>
                    <a:gd name="T2" fmla="*/ 2 w 276"/>
                    <a:gd name="T3" fmla="*/ 134 h 134"/>
                    <a:gd name="T4" fmla="*/ 16 w 276"/>
                    <a:gd name="T5" fmla="*/ 128 h 134"/>
                    <a:gd name="T6" fmla="*/ 238 w 276"/>
                    <a:gd name="T7" fmla="*/ 20 h 134"/>
                    <a:gd name="T8" fmla="*/ 238 w 276"/>
                    <a:gd name="T9" fmla="*/ 20 h 134"/>
                    <a:gd name="T10" fmla="*/ 260 w 276"/>
                    <a:gd name="T11" fmla="*/ 12 h 134"/>
                    <a:gd name="T12" fmla="*/ 260 w 276"/>
                    <a:gd name="T13" fmla="*/ 12 h 134"/>
                    <a:gd name="T14" fmla="*/ 268 w 276"/>
                    <a:gd name="T15" fmla="*/ 10 h 134"/>
                    <a:gd name="T16" fmla="*/ 274 w 276"/>
                    <a:gd name="T17" fmla="*/ 6 h 134"/>
                    <a:gd name="T18" fmla="*/ 274 w 276"/>
                    <a:gd name="T19" fmla="*/ 6 h 134"/>
                    <a:gd name="T20" fmla="*/ 276 w 276"/>
                    <a:gd name="T21" fmla="*/ 2 h 134"/>
                    <a:gd name="T22" fmla="*/ 274 w 276"/>
                    <a:gd name="T23" fmla="*/ 2 h 134"/>
                    <a:gd name="T24" fmla="*/ 268 w 276"/>
                    <a:gd name="T25" fmla="*/ 0 h 134"/>
                    <a:gd name="T26" fmla="*/ 268 w 276"/>
                    <a:gd name="T27" fmla="*/ 0 h 134"/>
                    <a:gd name="T28" fmla="*/ 258 w 276"/>
                    <a:gd name="T29" fmla="*/ 2 h 134"/>
                    <a:gd name="T30" fmla="*/ 248 w 276"/>
                    <a:gd name="T31" fmla="*/ 6 h 134"/>
                    <a:gd name="T32" fmla="*/ 248 w 276"/>
                    <a:gd name="T33" fmla="*/ 6 h 134"/>
                    <a:gd name="T34" fmla="*/ 222 w 276"/>
                    <a:gd name="T35" fmla="*/ 18 h 134"/>
                    <a:gd name="T36" fmla="*/ 16 w 276"/>
                    <a:gd name="T37" fmla="*/ 124 h 134"/>
                    <a:gd name="T38" fmla="*/ 16 w 276"/>
                    <a:gd name="T39" fmla="*/ 124 h 134"/>
                    <a:gd name="T40" fmla="*/ 0 w 276"/>
                    <a:gd name="T41" fmla="*/ 132 h 134"/>
                    <a:gd name="T42" fmla="*/ 0 w 276"/>
                    <a:gd name="T43" fmla="*/ 132 h 134"/>
                    <a:gd name="T44" fmla="*/ 0 w 276"/>
                    <a:gd name="T45" fmla="*/ 134 h 134"/>
                    <a:gd name="T46" fmla="*/ 0 w 276"/>
                    <a:gd name="T47" fmla="*/ 134 h 134"/>
                    <a:gd name="T48" fmla="*/ 2 w 276"/>
                    <a:gd name="T49" fmla="*/ 134 h 134"/>
                    <a:gd name="T50" fmla="*/ 2 w 276"/>
                    <a:gd name="T51" fmla="*/ 134 h 13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276" h="134">
                      <a:moveTo>
                        <a:pt x="2" y="134"/>
                      </a:moveTo>
                      <a:lnTo>
                        <a:pt x="2" y="134"/>
                      </a:lnTo>
                      <a:lnTo>
                        <a:pt x="16" y="128"/>
                      </a:lnTo>
                      <a:lnTo>
                        <a:pt x="238" y="20"/>
                      </a:lnTo>
                      <a:lnTo>
                        <a:pt x="238" y="20"/>
                      </a:lnTo>
                      <a:lnTo>
                        <a:pt x="260" y="12"/>
                      </a:lnTo>
                      <a:lnTo>
                        <a:pt x="260" y="12"/>
                      </a:lnTo>
                      <a:lnTo>
                        <a:pt x="268" y="10"/>
                      </a:lnTo>
                      <a:lnTo>
                        <a:pt x="274" y="6"/>
                      </a:lnTo>
                      <a:lnTo>
                        <a:pt x="274" y="6"/>
                      </a:lnTo>
                      <a:lnTo>
                        <a:pt x="276" y="2"/>
                      </a:lnTo>
                      <a:lnTo>
                        <a:pt x="274" y="2"/>
                      </a:lnTo>
                      <a:lnTo>
                        <a:pt x="268" y="0"/>
                      </a:lnTo>
                      <a:lnTo>
                        <a:pt x="268" y="0"/>
                      </a:lnTo>
                      <a:lnTo>
                        <a:pt x="258" y="2"/>
                      </a:lnTo>
                      <a:lnTo>
                        <a:pt x="248" y="6"/>
                      </a:lnTo>
                      <a:lnTo>
                        <a:pt x="248" y="6"/>
                      </a:lnTo>
                      <a:lnTo>
                        <a:pt x="222" y="18"/>
                      </a:lnTo>
                      <a:lnTo>
                        <a:pt x="16" y="124"/>
                      </a:lnTo>
                      <a:lnTo>
                        <a:pt x="16" y="124"/>
                      </a:lnTo>
                      <a:lnTo>
                        <a:pt x="0" y="132"/>
                      </a:lnTo>
                      <a:lnTo>
                        <a:pt x="0" y="132"/>
                      </a:lnTo>
                      <a:lnTo>
                        <a:pt x="0" y="134"/>
                      </a:lnTo>
                      <a:lnTo>
                        <a:pt x="0" y="134"/>
                      </a:lnTo>
                      <a:lnTo>
                        <a:pt x="2" y="134"/>
                      </a:lnTo>
                      <a:lnTo>
                        <a:pt x="2" y="13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7" name="Freeform 24"/>
                <p:cNvSpPr>
                  <a:spLocks noEditPoints="1"/>
                </p:cNvSpPr>
                <p:nvPr/>
              </p:nvSpPr>
              <p:spPr bwMode="auto">
                <a:xfrm>
                  <a:off x="2743200" y="306388"/>
                  <a:ext cx="1876425" cy="2406650"/>
                </a:xfrm>
                <a:custGeom>
                  <a:avLst/>
                  <a:gdLst>
                    <a:gd name="T0" fmla="*/ 1052 w 1182"/>
                    <a:gd name="T1" fmla="*/ 606 h 1516"/>
                    <a:gd name="T2" fmla="*/ 928 w 1182"/>
                    <a:gd name="T3" fmla="*/ 580 h 1516"/>
                    <a:gd name="T4" fmla="*/ 738 w 1182"/>
                    <a:gd name="T5" fmla="*/ 592 h 1516"/>
                    <a:gd name="T6" fmla="*/ 590 w 1182"/>
                    <a:gd name="T7" fmla="*/ 640 h 1516"/>
                    <a:gd name="T8" fmla="*/ 408 w 1182"/>
                    <a:gd name="T9" fmla="*/ 740 h 1516"/>
                    <a:gd name="T10" fmla="*/ 404 w 1182"/>
                    <a:gd name="T11" fmla="*/ 716 h 1516"/>
                    <a:gd name="T12" fmla="*/ 416 w 1182"/>
                    <a:gd name="T13" fmla="*/ 696 h 1516"/>
                    <a:gd name="T14" fmla="*/ 410 w 1182"/>
                    <a:gd name="T15" fmla="*/ 684 h 1516"/>
                    <a:gd name="T16" fmla="*/ 400 w 1182"/>
                    <a:gd name="T17" fmla="*/ 674 h 1516"/>
                    <a:gd name="T18" fmla="*/ 390 w 1182"/>
                    <a:gd name="T19" fmla="*/ 670 h 1516"/>
                    <a:gd name="T20" fmla="*/ 382 w 1182"/>
                    <a:gd name="T21" fmla="*/ 670 h 1516"/>
                    <a:gd name="T22" fmla="*/ 360 w 1182"/>
                    <a:gd name="T23" fmla="*/ 676 h 1516"/>
                    <a:gd name="T24" fmla="*/ 346 w 1182"/>
                    <a:gd name="T25" fmla="*/ 692 h 1516"/>
                    <a:gd name="T26" fmla="*/ 336 w 1182"/>
                    <a:gd name="T27" fmla="*/ 652 h 1516"/>
                    <a:gd name="T28" fmla="*/ 330 w 1182"/>
                    <a:gd name="T29" fmla="*/ 454 h 1516"/>
                    <a:gd name="T30" fmla="*/ 278 w 1182"/>
                    <a:gd name="T31" fmla="*/ 264 h 1516"/>
                    <a:gd name="T32" fmla="*/ 202 w 1182"/>
                    <a:gd name="T33" fmla="*/ 132 h 1516"/>
                    <a:gd name="T34" fmla="*/ 102 w 1182"/>
                    <a:gd name="T35" fmla="*/ 36 h 1516"/>
                    <a:gd name="T36" fmla="*/ 26 w 1182"/>
                    <a:gd name="T37" fmla="*/ 612 h 1516"/>
                    <a:gd name="T38" fmla="*/ 42 w 1182"/>
                    <a:gd name="T39" fmla="*/ 658 h 1516"/>
                    <a:gd name="T40" fmla="*/ 16 w 1182"/>
                    <a:gd name="T41" fmla="*/ 1072 h 1516"/>
                    <a:gd name="T42" fmla="*/ 172 w 1182"/>
                    <a:gd name="T43" fmla="*/ 898 h 1516"/>
                    <a:gd name="T44" fmla="*/ 208 w 1182"/>
                    <a:gd name="T45" fmla="*/ 874 h 1516"/>
                    <a:gd name="T46" fmla="*/ 226 w 1182"/>
                    <a:gd name="T47" fmla="*/ 896 h 1516"/>
                    <a:gd name="T48" fmla="*/ 158 w 1182"/>
                    <a:gd name="T49" fmla="*/ 998 h 1516"/>
                    <a:gd name="T50" fmla="*/ 122 w 1182"/>
                    <a:gd name="T51" fmla="*/ 1062 h 1516"/>
                    <a:gd name="T52" fmla="*/ 162 w 1182"/>
                    <a:gd name="T53" fmla="*/ 1118 h 1516"/>
                    <a:gd name="T54" fmla="*/ 220 w 1182"/>
                    <a:gd name="T55" fmla="*/ 1036 h 1516"/>
                    <a:gd name="T56" fmla="*/ 276 w 1182"/>
                    <a:gd name="T57" fmla="*/ 942 h 1516"/>
                    <a:gd name="T58" fmla="*/ 306 w 1182"/>
                    <a:gd name="T59" fmla="*/ 920 h 1516"/>
                    <a:gd name="T60" fmla="*/ 316 w 1182"/>
                    <a:gd name="T61" fmla="*/ 942 h 1516"/>
                    <a:gd name="T62" fmla="*/ 250 w 1182"/>
                    <a:gd name="T63" fmla="*/ 1148 h 1516"/>
                    <a:gd name="T64" fmla="*/ 224 w 1182"/>
                    <a:gd name="T65" fmla="*/ 1250 h 1516"/>
                    <a:gd name="T66" fmla="*/ 232 w 1182"/>
                    <a:gd name="T67" fmla="*/ 1342 h 1516"/>
                    <a:gd name="T68" fmla="*/ 242 w 1182"/>
                    <a:gd name="T69" fmla="*/ 1400 h 1516"/>
                    <a:gd name="T70" fmla="*/ 258 w 1182"/>
                    <a:gd name="T71" fmla="*/ 1432 h 1516"/>
                    <a:gd name="T72" fmla="*/ 310 w 1182"/>
                    <a:gd name="T73" fmla="*/ 1496 h 1516"/>
                    <a:gd name="T74" fmla="*/ 314 w 1182"/>
                    <a:gd name="T75" fmla="*/ 1458 h 1516"/>
                    <a:gd name="T76" fmla="*/ 300 w 1182"/>
                    <a:gd name="T77" fmla="*/ 1390 h 1516"/>
                    <a:gd name="T78" fmla="*/ 316 w 1182"/>
                    <a:gd name="T79" fmla="*/ 1298 h 1516"/>
                    <a:gd name="T80" fmla="*/ 350 w 1182"/>
                    <a:gd name="T81" fmla="*/ 1252 h 1516"/>
                    <a:gd name="T82" fmla="*/ 378 w 1182"/>
                    <a:gd name="T83" fmla="*/ 1242 h 1516"/>
                    <a:gd name="T84" fmla="*/ 426 w 1182"/>
                    <a:gd name="T85" fmla="*/ 1228 h 1516"/>
                    <a:gd name="T86" fmla="*/ 440 w 1182"/>
                    <a:gd name="T87" fmla="*/ 1210 h 1516"/>
                    <a:gd name="T88" fmla="*/ 480 w 1182"/>
                    <a:gd name="T89" fmla="*/ 1202 h 1516"/>
                    <a:gd name="T90" fmla="*/ 554 w 1182"/>
                    <a:gd name="T91" fmla="*/ 1172 h 1516"/>
                    <a:gd name="T92" fmla="*/ 620 w 1182"/>
                    <a:gd name="T93" fmla="*/ 1120 h 1516"/>
                    <a:gd name="T94" fmla="*/ 612 w 1182"/>
                    <a:gd name="T95" fmla="*/ 1058 h 1516"/>
                    <a:gd name="T96" fmla="*/ 558 w 1182"/>
                    <a:gd name="T97" fmla="*/ 938 h 1516"/>
                    <a:gd name="T98" fmla="*/ 688 w 1182"/>
                    <a:gd name="T99" fmla="*/ 1006 h 1516"/>
                    <a:gd name="T100" fmla="*/ 760 w 1182"/>
                    <a:gd name="T101" fmla="*/ 1020 h 1516"/>
                    <a:gd name="T102" fmla="*/ 818 w 1182"/>
                    <a:gd name="T103" fmla="*/ 992 h 1516"/>
                    <a:gd name="T104" fmla="*/ 852 w 1182"/>
                    <a:gd name="T105" fmla="*/ 966 h 1516"/>
                    <a:gd name="T106" fmla="*/ 890 w 1182"/>
                    <a:gd name="T107" fmla="*/ 942 h 1516"/>
                    <a:gd name="T108" fmla="*/ 898 w 1182"/>
                    <a:gd name="T109" fmla="*/ 922 h 1516"/>
                    <a:gd name="T110" fmla="*/ 932 w 1182"/>
                    <a:gd name="T111" fmla="*/ 904 h 1516"/>
                    <a:gd name="T112" fmla="*/ 936 w 1182"/>
                    <a:gd name="T113" fmla="*/ 892 h 1516"/>
                    <a:gd name="T114" fmla="*/ 984 w 1182"/>
                    <a:gd name="T115" fmla="*/ 858 h 1516"/>
                    <a:gd name="T116" fmla="*/ 1020 w 1182"/>
                    <a:gd name="T117" fmla="*/ 838 h 1516"/>
                    <a:gd name="T118" fmla="*/ 1064 w 1182"/>
                    <a:gd name="T119" fmla="*/ 826 h 1516"/>
                    <a:gd name="T120" fmla="*/ 1086 w 1182"/>
                    <a:gd name="T121" fmla="*/ 814 h 1516"/>
                    <a:gd name="T122" fmla="*/ 1168 w 1182"/>
                    <a:gd name="T123" fmla="*/ 760 h 1516"/>
                    <a:gd name="T124" fmla="*/ 390 w 1182"/>
                    <a:gd name="T125" fmla="*/ 678 h 15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1182" h="1516">
                      <a:moveTo>
                        <a:pt x="1136" y="650"/>
                      </a:moveTo>
                      <a:lnTo>
                        <a:pt x="1098" y="626"/>
                      </a:lnTo>
                      <a:lnTo>
                        <a:pt x="1098" y="626"/>
                      </a:lnTo>
                      <a:lnTo>
                        <a:pt x="1086" y="620"/>
                      </a:lnTo>
                      <a:lnTo>
                        <a:pt x="1052" y="606"/>
                      </a:lnTo>
                      <a:lnTo>
                        <a:pt x="1026" y="598"/>
                      </a:lnTo>
                      <a:lnTo>
                        <a:pt x="998" y="590"/>
                      </a:lnTo>
                      <a:lnTo>
                        <a:pt x="964" y="584"/>
                      </a:lnTo>
                      <a:lnTo>
                        <a:pt x="928" y="580"/>
                      </a:lnTo>
                      <a:lnTo>
                        <a:pt x="928" y="580"/>
                      </a:lnTo>
                      <a:lnTo>
                        <a:pt x="890" y="578"/>
                      </a:lnTo>
                      <a:lnTo>
                        <a:pt x="852" y="578"/>
                      </a:lnTo>
                      <a:lnTo>
                        <a:pt x="814" y="580"/>
                      </a:lnTo>
                      <a:lnTo>
                        <a:pt x="776" y="586"/>
                      </a:lnTo>
                      <a:lnTo>
                        <a:pt x="738" y="592"/>
                      </a:lnTo>
                      <a:lnTo>
                        <a:pt x="700" y="602"/>
                      </a:lnTo>
                      <a:lnTo>
                        <a:pt x="662" y="614"/>
                      </a:lnTo>
                      <a:lnTo>
                        <a:pt x="622" y="628"/>
                      </a:lnTo>
                      <a:lnTo>
                        <a:pt x="622" y="628"/>
                      </a:lnTo>
                      <a:lnTo>
                        <a:pt x="590" y="640"/>
                      </a:lnTo>
                      <a:lnTo>
                        <a:pt x="558" y="654"/>
                      </a:lnTo>
                      <a:lnTo>
                        <a:pt x="496" y="686"/>
                      </a:lnTo>
                      <a:lnTo>
                        <a:pt x="444" y="716"/>
                      </a:lnTo>
                      <a:lnTo>
                        <a:pt x="408" y="740"/>
                      </a:lnTo>
                      <a:lnTo>
                        <a:pt x="408" y="740"/>
                      </a:lnTo>
                      <a:lnTo>
                        <a:pt x="404" y="736"/>
                      </a:lnTo>
                      <a:lnTo>
                        <a:pt x="404" y="736"/>
                      </a:lnTo>
                      <a:lnTo>
                        <a:pt x="406" y="728"/>
                      </a:lnTo>
                      <a:lnTo>
                        <a:pt x="404" y="716"/>
                      </a:lnTo>
                      <a:lnTo>
                        <a:pt x="404" y="716"/>
                      </a:lnTo>
                      <a:lnTo>
                        <a:pt x="410" y="714"/>
                      </a:lnTo>
                      <a:lnTo>
                        <a:pt x="414" y="708"/>
                      </a:lnTo>
                      <a:lnTo>
                        <a:pt x="414" y="708"/>
                      </a:lnTo>
                      <a:lnTo>
                        <a:pt x="416" y="702"/>
                      </a:lnTo>
                      <a:lnTo>
                        <a:pt x="416" y="696"/>
                      </a:lnTo>
                      <a:lnTo>
                        <a:pt x="414" y="690"/>
                      </a:lnTo>
                      <a:lnTo>
                        <a:pt x="408" y="686"/>
                      </a:lnTo>
                      <a:lnTo>
                        <a:pt x="408" y="686"/>
                      </a:lnTo>
                      <a:lnTo>
                        <a:pt x="406" y="686"/>
                      </a:lnTo>
                      <a:lnTo>
                        <a:pt x="410" y="684"/>
                      </a:lnTo>
                      <a:lnTo>
                        <a:pt x="406" y="680"/>
                      </a:lnTo>
                      <a:lnTo>
                        <a:pt x="404" y="680"/>
                      </a:lnTo>
                      <a:lnTo>
                        <a:pt x="404" y="678"/>
                      </a:lnTo>
                      <a:lnTo>
                        <a:pt x="402" y="672"/>
                      </a:lnTo>
                      <a:lnTo>
                        <a:pt x="400" y="674"/>
                      </a:lnTo>
                      <a:lnTo>
                        <a:pt x="400" y="672"/>
                      </a:lnTo>
                      <a:lnTo>
                        <a:pt x="398" y="672"/>
                      </a:lnTo>
                      <a:lnTo>
                        <a:pt x="394" y="670"/>
                      </a:lnTo>
                      <a:lnTo>
                        <a:pt x="392" y="672"/>
                      </a:lnTo>
                      <a:lnTo>
                        <a:pt x="390" y="670"/>
                      </a:lnTo>
                      <a:lnTo>
                        <a:pt x="388" y="670"/>
                      </a:lnTo>
                      <a:lnTo>
                        <a:pt x="388" y="674"/>
                      </a:lnTo>
                      <a:lnTo>
                        <a:pt x="388" y="676"/>
                      </a:lnTo>
                      <a:lnTo>
                        <a:pt x="388" y="676"/>
                      </a:lnTo>
                      <a:lnTo>
                        <a:pt x="382" y="670"/>
                      </a:lnTo>
                      <a:lnTo>
                        <a:pt x="382" y="670"/>
                      </a:lnTo>
                      <a:lnTo>
                        <a:pt x="376" y="668"/>
                      </a:lnTo>
                      <a:lnTo>
                        <a:pt x="370" y="670"/>
                      </a:lnTo>
                      <a:lnTo>
                        <a:pt x="364" y="672"/>
                      </a:lnTo>
                      <a:lnTo>
                        <a:pt x="360" y="676"/>
                      </a:lnTo>
                      <a:lnTo>
                        <a:pt x="360" y="676"/>
                      </a:lnTo>
                      <a:lnTo>
                        <a:pt x="358" y="682"/>
                      </a:lnTo>
                      <a:lnTo>
                        <a:pt x="358" y="686"/>
                      </a:lnTo>
                      <a:lnTo>
                        <a:pt x="358" y="686"/>
                      </a:lnTo>
                      <a:lnTo>
                        <a:pt x="346" y="692"/>
                      </a:lnTo>
                      <a:lnTo>
                        <a:pt x="338" y="698"/>
                      </a:lnTo>
                      <a:lnTo>
                        <a:pt x="338" y="698"/>
                      </a:lnTo>
                      <a:lnTo>
                        <a:pt x="334" y="696"/>
                      </a:lnTo>
                      <a:lnTo>
                        <a:pt x="334" y="696"/>
                      </a:lnTo>
                      <a:lnTo>
                        <a:pt x="336" y="652"/>
                      </a:lnTo>
                      <a:lnTo>
                        <a:pt x="338" y="592"/>
                      </a:lnTo>
                      <a:lnTo>
                        <a:pt x="336" y="524"/>
                      </a:lnTo>
                      <a:lnTo>
                        <a:pt x="334" y="488"/>
                      </a:lnTo>
                      <a:lnTo>
                        <a:pt x="330" y="454"/>
                      </a:lnTo>
                      <a:lnTo>
                        <a:pt x="330" y="454"/>
                      </a:lnTo>
                      <a:lnTo>
                        <a:pt x="322" y="412"/>
                      </a:lnTo>
                      <a:lnTo>
                        <a:pt x="314" y="372"/>
                      </a:lnTo>
                      <a:lnTo>
                        <a:pt x="304" y="334"/>
                      </a:lnTo>
                      <a:lnTo>
                        <a:pt x="292" y="298"/>
                      </a:lnTo>
                      <a:lnTo>
                        <a:pt x="278" y="264"/>
                      </a:lnTo>
                      <a:lnTo>
                        <a:pt x="262" y="230"/>
                      </a:lnTo>
                      <a:lnTo>
                        <a:pt x="244" y="196"/>
                      </a:lnTo>
                      <a:lnTo>
                        <a:pt x="224" y="164"/>
                      </a:lnTo>
                      <a:lnTo>
                        <a:pt x="224" y="164"/>
                      </a:lnTo>
                      <a:lnTo>
                        <a:pt x="202" y="132"/>
                      </a:lnTo>
                      <a:lnTo>
                        <a:pt x="182" y="106"/>
                      </a:lnTo>
                      <a:lnTo>
                        <a:pt x="160" y="84"/>
                      </a:lnTo>
                      <a:lnTo>
                        <a:pt x="142" y="68"/>
                      </a:lnTo>
                      <a:lnTo>
                        <a:pt x="114" y="44"/>
                      </a:lnTo>
                      <a:lnTo>
                        <a:pt x="102" y="36"/>
                      </a:lnTo>
                      <a:lnTo>
                        <a:pt x="62" y="14"/>
                      </a:lnTo>
                      <a:lnTo>
                        <a:pt x="20" y="0"/>
                      </a:lnTo>
                      <a:lnTo>
                        <a:pt x="0" y="2"/>
                      </a:lnTo>
                      <a:lnTo>
                        <a:pt x="0" y="598"/>
                      </a:lnTo>
                      <a:lnTo>
                        <a:pt x="26" y="612"/>
                      </a:lnTo>
                      <a:lnTo>
                        <a:pt x="64" y="640"/>
                      </a:lnTo>
                      <a:lnTo>
                        <a:pt x="88" y="658"/>
                      </a:lnTo>
                      <a:lnTo>
                        <a:pt x="88" y="660"/>
                      </a:lnTo>
                      <a:lnTo>
                        <a:pt x="88" y="660"/>
                      </a:lnTo>
                      <a:lnTo>
                        <a:pt x="42" y="658"/>
                      </a:lnTo>
                      <a:lnTo>
                        <a:pt x="20" y="660"/>
                      </a:lnTo>
                      <a:lnTo>
                        <a:pt x="0" y="662"/>
                      </a:lnTo>
                      <a:lnTo>
                        <a:pt x="0" y="1086"/>
                      </a:lnTo>
                      <a:lnTo>
                        <a:pt x="0" y="1086"/>
                      </a:lnTo>
                      <a:lnTo>
                        <a:pt x="16" y="1072"/>
                      </a:lnTo>
                      <a:lnTo>
                        <a:pt x="16" y="1072"/>
                      </a:lnTo>
                      <a:lnTo>
                        <a:pt x="52" y="1030"/>
                      </a:lnTo>
                      <a:lnTo>
                        <a:pt x="112" y="962"/>
                      </a:lnTo>
                      <a:lnTo>
                        <a:pt x="144" y="926"/>
                      </a:lnTo>
                      <a:lnTo>
                        <a:pt x="172" y="898"/>
                      </a:lnTo>
                      <a:lnTo>
                        <a:pt x="192" y="878"/>
                      </a:lnTo>
                      <a:lnTo>
                        <a:pt x="200" y="874"/>
                      </a:lnTo>
                      <a:lnTo>
                        <a:pt x="204" y="872"/>
                      </a:lnTo>
                      <a:lnTo>
                        <a:pt x="204" y="872"/>
                      </a:lnTo>
                      <a:lnTo>
                        <a:pt x="208" y="874"/>
                      </a:lnTo>
                      <a:lnTo>
                        <a:pt x="212" y="874"/>
                      </a:lnTo>
                      <a:lnTo>
                        <a:pt x="224" y="872"/>
                      </a:lnTo>
                      <a:lnTo>
                        <a:pt x="238" y="866"/>
                      </a:lnTo>
                      <a:lnTo>
                        <a:pt x="252" y="860"/>
                      </a:lnTo>
                      <a:lnTo>
                        <a:pt x="226" y="896"/>
                      </a:lnTo>
                      <a:lnTo>
                        <a:pt x="218" y="910"/>
                      </a:lnTo>
                      <a:lnTo>
                        <a:pt x="202" y="924"/>
                      </a:lnTo>
                      <a:lnTo>
                        <a:pt x="186" y="950"/>
                      </a:lnTo>
                      <a:lnTo>
                        <a:pt x="182" y="958"/>
                      </a:lnTo>
                      <a:lnTo>
                        <a:pt x="158" y="998"/>
                      </a:lnTo>
                      <a:lnTo>
                        <a:pt x="162" y="1004"/>
                      </a:lnTo>
                      <a:lnTo>
                        <a:pt x="160" y="1010"/>
                      </a:lnTo>
                      <a:lnTo>
                        <a:pt x="150" y="1012"/>
                      </a:lnTo>
                      <a:lnTo>
                        <a:pt x="140" y="1032"/>
                      </a:lnTo>
                      <a:lnTo>
                        <a:pt x="122" y="1062"/>
                      </a:lnTo>
                      <a:lnTo>
                        <a:pt x="120" y="1094"/>
                      </a:lnTo>
                      <a:lnTo>
                        <a:pt x="128" y="1120"/>
                      </a:lnTo>
                      <a:lnTo>
                        <a:pt x="142" y="1104"/>
                      </a:lnTo>
                      <a:lnTo>
                        <a:pt x="134" y="1124"/>
                      </a:lnTo>
                      <a:lnTo>
                        <a:pt x="162" y="1118"/>
                      </a:lnTo>
                      <a:lnTo>
                        <a:pt x="188" y="1100"/>
                      </a:lnTo>
                      <a:lnTo>
                        <a:pt x="206" y="1070"/>
                      </a:lnTo>
                      <a:lnTo>
                        <a:pt x="218" y="1052"/>
                      </a:lnTo>
                      <a:lnTo>
                        <a:pt x="216" y="1042"/>
                      </a:lnTo>
                      <a:lnTo>
                        <a:pt x="220" y="1036"/>
                      </a:lnTo>
                      <a:lnTo>
                        <a:pt x="228" y="1038"/>
                      </a:lnTo>
                      <a:lnTo>
                        <a:pt x="250" y="998"/>
                      </a:lnTo>
                      <a:lnTo>
                        <a:pt x="254" y="992"/>
                      </a:lnTo>
                      <a:lnTo>
                        <a:pt x="272" y="964"/>
                      </a:lnTo>
                      <a:lnTo>
                        <a:pt x="276" y="942"/>
                      </a:lnTo>
                      <a:lnTo>
                        <a:pt x="284" y="930"/>
                      </a:lnTo>
                      <a:lnTo>
                        <a:pt x="302" y="890"/>
                      </a:lnTo>
                      <a:lnTo>
                        <a:pt x="302" y="890"/>
                      </a:lnTo>
                      <a:lnTo>
                        <a:pt x="304" y="906"/>
                      </a:lnTo>
                      <a:lnTo>
                        <a:pt x="306" y="920"/>
                      </a:lnTo>
                      <a:lnTo>
                        <a:pt x="310" y="932"/>
                      </a:lnTo>
                      <a:lnTo>
                        <a:pt x="312" y="936"/>
                      </a:lnTo>
                      <a:lnTo>
                        <a:pt x="314" y="938"/>
                      </a:lnTo>
                      <a:lnTo>
                        <a:pt x="314" y="938"/>
                      </a:lnTo>
                      <a:lnTo>
                        <a:pt x="316" y="942"/>
                      </a:lnTo>
                      <a:lnTo>
                        <a:pt x="316" y="952"/>
                      </a:lnTo>
                      <a:lnTo>
                        <a:pt x="308" y="980"/>
                      </a:lnTo>
                      <a:lnTo>
                        <a:pt x="296" y="1018"/>
                      </a:lnTo>
                      <a:lnTo>
                        <a:pt x="282" y="1062"/>
                      </a:lnTo>
                      <a:lnTo>
                        <a:pt x="250" y="1148"/>
                      </a:lnTo>
                      <a:lnTo>
                        <a:pt x="230" y="1198"/>
                      </a:lnTo>
                      <a:lnTo>
                        <a:pt x="230" y="1198"/>
                      </a:lnTo>
                      <a:lnTo>
                        <a:pt x="228" y="1208"/>
                      </a:lnTo>
                      <a:lnTo>
                        <a:pt x="226" y="1220"/>
                      </a:lnTo>
                      <a:lnTo>
                        <a:pt x="224" y="1250"/>
                      </a:lnTo>
                      <a:lnTo>
                        <a:pt x="224" y="1278"/>
                      </a:lnTo>
                      <a:lnTo>
                        <a:pt x="224" y="1304"/>
                      </a:lnTo>
                      <a:lnTo>
                        <a:pt x="224" y="1304"/>
                      </a:lnTo>
                      <a:lnTo>
                        <a:pt x="228" y="1324"/>
                      </a:lnTo>
                      <a:lnTo>
                        <a:pt x="232" y="1342"/>
                      </a:lnTo>
                      <a:lnTo>
                        <a:pt x="236" y="1362"/>
                      </a:lnTo>
                      <a:lnTo>
                        <a:pt x="236" y="1362"/>
                      </a:lnTo>
                      <a:lnTo>
                        <a:pt x="238" y="1380"/>
                      </a:lnTo>
                      <a:lnTo>
                        <a:pt x="240" y="1394"/>
                      </a:lnTo>
                      <a:lnTo>
                        <a:pt x="242" y="1400"/>
                      </a:lnTo>
                      <a:lnTo>
                        <a:pt x="246" y="1404"/>
                      </a:lnTo>
                      <a:lnTo>
                        <a:pt x="246" y="1404"/>
                      </a:lnTo>
                      <a:lnTo>
                        <a:pt x="252" y="1412"/>
                      </a:lnTo>
                      <a:lnTo>
                        <a:pt x="254" y="1420"/>
                      </a:lnTo>
                      <a:lnTo>
                        <a:pt x="258" y="1432"/>
                      </a:lnTo>
                      <a:lnTo>
                        <a:pt x="244" y="1448"/>
                      </a:lnTo>
                      <a:lnTo>
                        <a:pt x="258" y="1516"/>
                      </a:lnTo>
                      <a:lnTo>
                        <a:pt x="304" y="1516"/>
                      </a:lnTo>
                      <a:lnTo>
                        <a:pt x="304" y="1516"/>
                      </a:lnTo>
                      <a:lnTo>
                        <a:pt x="310" y="1496"/>
                      </a:lnTo>
                      <a:lnTo>
                        <a:pt x="310" y="1496"/>
                      </a:lnTo>
                      <a:lnTo>
                        <a:pt x="314" y="1482"/>
                      </a:lnTo>
                      <a:lnTo>
                        <a:pt x="314" y="1470"/>
                      </a:lnTo>
                      <a:lnTo>
                        <a:pt x="314" y="1458"/>
                      </a:lnTo>
                      <a:lnTo>
                        <a:pt x="314" y="1458"/>
                      </a:lnTo>
                      <a:lnTo>
                        <a:pt x="314" y="1452"/>
                      </a:lnTo>
                      <a:lnTo>
                        <a:pt x="312" y="1440"/>
                      </a:lnTo>
                      <a:lnTo>
                        <a:pt x="310" y="1418"/>
                      </a:lnTo>
                      <a:lnTo>
                        <a:pt x="300" y="1390"/>
                      </a:lnTo>
                      <a:lnTo>
                        <a:pt x="300" y="1390"/>
                      </a:lnTo>
                      <a:lnTo>
                        <a:pt x="298" y="1372"/>
                      </a:lnTo>
                      <a:lnTo>
                        <a:pt x="298" y="1356"/>
                      </a:lnTo>
                      <a:lnTo>
                        <a:pt x="300" y="1338"/>
                      </a:lnTo>
                      <a:lnTo>
                        <a:pt x="306" y="1322"/>
                      </a:lnTo>
                      <a:lnTo>
                        <a:pt x="316" y="1298"/>
                      </a:lnTo>
                      <a:lnTo>
                        <a:pt x="320" y="1290"/>
                      </a:lnTo>
                      <a:lnTo>
                        <a:pt x="320" y="1290"/>
                      </a:lnTo>
                      <a:lnTo>
                        <a:pt x="326" y="1280"/>
                      </a:lnTo>
                      <a:lnTo>
                        <a:pt x="342" y="1262"/>
                      </a:lnTo>
                      <a:lnTo>
                        <a:pt x="350" y="1252"/>
                      </a:lnTo>
                      <a:lnTo>
                        <a:pt x="360" y="1246"/>
                      </a:lnTo>
                      <a:lnTo>
                        <a:pt x="368" y="1242"/>
                      </a:lnTo>
                      <a:lnTo>
                        <a:pt x="374" y="1240"/>
                      </a:lnTo>
                      <a:lnTo>
                        <a:pt x="378" y="1242"/>
                      </a:lnTo>
                      <a:lnTo>
                        <a:pt x="378" y="1242"/>
                      </a:lnTo>
                      <a:lnTo>
                        <a:pt x="386" y="1244"/>
                      </a:lnTo>
                      <a:lnTo>
                        <a:pt x="394" y="1242"/>
                      </a:lnTo>
                      <a:lnTo>
                        <a:pt x="404" y="1240"/>
                      </a:lnTo>
                      <a:lnTo>
                        <a:pt x="412" y="1236"/>
                      </a:lnTo>
                      <a:lnTo>
                        <a:pt x="426" y="1228"/>
                      </a:lnTo>
                      <a:lnTo>
                        <a:pt x="430" y="1224"/>
                      </a:lnTo>
                      <a:lnTo>
                        <a:pt x="430" y="1224"/>
                      </a:lnTo>
                      <a:lnTo>
                        <a:pt x="432" y="1220"/>
                      </a:lnTo>
                      <a:lnTo>
                        <a:pt x="436" y="1216"/>
                      </a:lnTo>
                      <a:lnTo>
                        <a:pt x="440" y="1210"/>
                      </a:lnTo>
                      <a:lnTo>
                        <a:pt x="446" y="1206"/>
                      </a:lnTo>
                      <a:lnTo>
                        <a:pt x="454" y="1204"/>
                      </a:lnTo>
                      <a:lnTo>
                        <a:pt x="466" y="1202"/>
                      </a:lnTo>
                      <a:lnTo>
                        <a:pt x="480" y="1202"/>
                      </a:lnTo>
                      <a:lnTo>
                        <a:pt x="480" y="1202"/>
                      </a:lnTo>
                      <a:lnTo>
                        <a:pt x="488" y="1204"/>
                      </a:lnTo>
                      <a:lnTo>
                        <a:pt x="496" y="1202"/>
                      </a:lnTo>
                      <a:lnTo>
                        <a:pt x="514" y="1196"/>
                      </a:lnTo>
                      <a:lnTo>
                        <a:pt x="534" y="1186"/>
                      </a:lnTo>
                      <a:lnTo>
                        <a:pt x="554" y="1172"/>
                      </a:lnTo>
                      <a:lnTo>
                        <a:pt x="586" y="1148"/>
                      </a:lnTo>
                      <a:lnTo>
                        <a:pt x="598" y="1136"/>
                      </a:lnTo>
                      <a:lnTo>
                        <a:pt x="616" y="1120"/>
                      </a:lnTo>
                      <a:lnTo>
                        <a:pt x="616" y="1120"/>
                      </a:lnTo>
                      <a:lnTo>
                        <a:pt x="620" y="1120"/>
                      </a:lnTo>
                      <a:lnTo>
                        <a:pt x="622" y="1120"/>
                      </a:lnTo>
                      <a:lnTo>
                        <a:pt x="624" y="1116"/>
                      </a:lnTo>
                      <a:lnTo>
                        <a:pt x="624" y="1104"/>
                      </a:lnTo>
                      <a:lnTo>
                        <a:pt x="620" y="1086"/>
                      </a:lnTo>
                      <a:lnTo>
                        <a:pt x="612" y="1058"/>
                      </a:lnTo>
                      <a:lnTo>
                        <a:pt x="598" y="1018"/>
                      </a:lnTo>
                      <a:lnTo>
                        <a:pt x="598" y="1018"/>
                      </a:lnTo>
                      <a:lnTo>
                        <a:pt x="590" y="998"/>
                      </a:lnTo>
                      <a:lnTo>
                        <a:pt x="580" y="978"/>
                      </a:lnTo>
                      <a:lnTo>
                        <a:pt x="558" y="938"/>
                      </a:lnTo>
                      <a:lnTo>
                        <a:pt x="558" y="938"/>
                      </a:lnTo>
                      <a:lnTo>
                        <a:pt x="586" y="948"/>
                      </a:lnTo>
                      <a:lnTo>
                        <a:pt x="628" y="970"/>
                      </a:lnTo>
                      <a:lnTo>
                        <a:pt x="658" y="986"/>
                      </a:lnTo>
                      <a:lnTo>
                        <a:pt x="688" y="1006"/>
                      </a:lnTo>
                      <a:lnTo>
                        <a:pt x="722" y="1020"/>
                      </a:lnTo>
                      <a:lnTo>
                        <a:pt x="722" y="1020"/>
                      </a:lnTo>
                      <a:lnTo>
                        <a:pt x="738" y="1022"/>
                      </a:lnTo>
                      <a:lnTo>
                        <a:pt x="750" y="1022"/>
                      </a:lnTo>
                      <a:lnTo>
                        <a:pt x="760" y="1020"/>
                      </a:lnTo>
                      <a:lnTo>
                        <a:pt x="760" y="1020"/>
                      </a:lnTo>
                      <a:lnTo>
                        <a:pt x="776" y="1012"/>
                      </a:lnTo>
                      <a:lnTo>
                        <a:pt x="802" y="1000"/>
                      </a:lnTo>
                      <a:lnTo>
                        <a:pt x="802" y="1000"/>
                      </a:lnTo>
                      <a:lnTo>
                        <a:pt x="818" y="992"/>
                      </a:lnTo>
                      <a:lnTo>
                        <a:pt x="830" y="986"/>
                      </a:lnTo>
                      <a:lnTo>
                        <a:pt x="836" y="980"/>
                      </a:lnTo>
                      <a:lnTo>
                        <a:pt x="836" y="980"/>
                      </a:lnTo>
                      <a:lnTo>
                        <a:pt x="846" y="972"/>
                      </a:lnTo>
                      <a:lnTo>
                        <a:pt x="852" y="966"/>
                      </a:lnTo>
                      <a:lnTo>
                        <a:pt x="858" y="962"/>
                      </a:lnTo>
                      <a:lnTo>
                        <a:pt x="858" y="962"/>
                      </a:lnTo>
                      <a:lnTo>
                        <a:pt x="868" y="960"/>
                      </a:lnTo>
                      <a:lnTo>
                        <a:pt x="880" y="952"/>
                      </a:lnTo>
                      <a:lnTo>
                        <a:pt x="890" y="942"/>
                      </a:lnTo>
                      <a:lnTo>
                        <a:pt x="894" y="936"/>
                      </a:lnTo>
                      <a:lnTo>
                        <a:pt x="894" y="930"/>
                      </a:lnTo>
                      <a:lnTo>
                        <a:pt x="894" y="930"/>
                      </a:lnTo>
                      <a:lnTo>
                        <a:pt x="896" y="926"/>
                      </a:lnTo>
                      <a:lnTo>
                        <a:pt x="898" y="922"/>
                      </a:lnTo>
                      <a:lnTo>
                        <a:pt x="904" y="916"/>
                      </a:lnTo>
                      <a:lnTo>
                        <a:pt x="914" y="910"/>
                      </a:lnTo>
                      <a:lnTo>
                        <a:pt x="914" y="910"/>
                      </a:lnTo>
                      <a:lnTo>
                        <a:pt x="924" y="908"/>
                      </a:lnTo>
                      <a:lnTo>
                        <a:pt x="932" y="904"/>
                      </a:lnTo>
                      <a:lnTo>
                        <a:pt x="934" y="902"/>
                      </a:lnTo>
                      <a:lnTo>
                        <a:pt x="934" y="900"/>
                      </a:lnTo>
                      <a:lnTo>
                        <a:pt x="934" y="900"/>
                      </a:lnTo>
                      <a:lnTo>
                        <a:pt x="934" y="896"/>
                      </a:lnTo>
                      <a:lnTo>
                        <a:pt x="936" y="892"/>
                      </a:lnTo>
                      <a:lnTo>
                        <a:pt x="944" y="882"/>
                      </a:lnTo>
                      <a:lnTo>
                        <a:pt x="956" y="868"/>
                      </a:lnTo>
                      <a:lnTo>
                        <a:pt x="956" y="868"/>
                      </a:lnTo>
                      <a:lnTo>
                        <a:pt x="972" y="862"/>
                      </a:lnTo>
                      <a:lnTo>
                        <a:pt x="984" y="858"/>
                      </a:lnTo>
                      <a:lnTo>
                        <a:pt x="990" y="854"/>
                      </a:lnTo>
                      <a:lnTo>
                        <a:pt x="990" y="854"/>
                      </a:lnTo>
                      <a:lnTo>
                        <a:pt x="996" y="848"/>
                      </a:lnTo>
                      <a:lnTo>
                        <a:pt x="1006" y="842"/>
                      </a:lnTo>
                      <a:lnTo>
                        <a:pt x="1020" y="838"/>
                      </a:lnTo>
                      <a:lnTo>
                        <a:pt x="1032" y="836"/>
                      </a:lnTo>
                      <a:lnTo>
                        <a:pt x="1032" y="836"/>
                      </a:lnTo>
                      <a:lnTo>
                        <a:pt x="1044" y="836"/>
                      </a:lnTo>
                      <a:lnTo>
                        <a:pt x="1054" y="832"/>
                      </a:lnTo>
                      <a:lnTo>
                        <a:pt x="1064" y="826"/>
                      </a:lnTo>
                      <a:lnTo>
                        <a:pt x="1064" y="826"/>
                      </a:lnTo>
                      <a:lnTo>
                        <a:pt x="1072" y="820"/>
                      </a:lnTo>
                      <a:lnTo>
                        <a:pt x="1080" y="816"/>
                      </a:lnTo>
                      <a:lnTo>
                        <a:pt x="1086" y="814"/>
                      </a:lnTo>
                      <a:lnTo>
                        <a:pt x="1086" y="814"/>
                      </a:lnTo>
                      <a:lnTo>
                        <a:pt x="1096" y="812"/>
                      </a:lnTo>
                      <a:lnTo>
                        <a:pt x="1106" y="808"/>
                      </a:lnTo>
                      <a:lnTo>
                        <a:pt x="1118" y="802"/>
                      </a:lnTo>
                      <a:lnTo>
                        <a:pt x="1148" y="782"/>
                      </a:lnTo>
                      <a:lnTo>
                        <a:pt x="1168" y="760"/>
                      </a:lnTo>
                      <a:lnTo>
                        <a:pt x="1180" y="738"/>
                      </a:lnTo>
                      <a:lnTo>
                        <a:pt x="1182" y="712"/>
                      </a:lnTo>
                      <a:lnTo>
                        <a:pt x="1168" y="680"/>
                      </a:lnTo>
                      <a:lnTo>
                        <a:pt x="1136" y="650"/>
                      </a:lnTo>
                      <a:close/>
                      <a:moveTo>
                        <a:pt x="390" y="678"/>
                      </a:moveTo>
                      <a:lnTo>
                        <a:pt x="390" y="680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lnTo>
                        <a:pt x="390" y="67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4" name="Group 92"/>
              <p:cNvGrpSpPr>
                <a:grpSpLocks noChangeAspect="1"/>
              </p:cNvGrpSpPr>
              <p:nvPr/>
            </p:nvGrpSpPr>
            <p:grpSpPr>
              <a:xfrm>
                <a:off x="4" y="2846361"/>
                <a:ext cx="930494" cy="1301751"/>
                <a:chOff x="5073650" y="2381609"/>
                <a:chExt cx="1257300" cy="175895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  <a:effectLst/>
            </p:grpSpPr>
            <p:sp>
              <p:nvSpPr>
                <p:cNvPr id="200" name="Freeform 49"/>
                <p:cNvSpPr>
                  <a:spLocks/>
                </p:cNvSpPr>
                <p:nvPr/>
              </p:nvSpPr>
              <p:spPr bwMode="auto">
                <a:xfrm>
                  <a:off x="5073650" y="3192463"/>
                  <a:ext cx="114300" cy="177800"/>
                </a:xfrm>
                <a:custGeom>
                  <a:avLst/>
                  <a:gdLst>
                    <a:gd name="T0" fmla="*/ 70 w 72"/>
                    <a:gd name="T1" fmla="*/ 112 h 112"/>
                    <a:gd name="T2" fmla="*/ 70 w 72"/>
                    <a:gd name="T3" fmla="*/ 112 h 112"/>
                    <a:gd name="T4" fmla="*/ 72 w 72"/>
                    <a:gd name="T5" fmla="*/ 110 h 112"/>
                    <a:gd name="T6" fmla="*/ 72 w 72"/>
                    <a:gd name="T7" fmla="*/ 110 h 112"/>
                    <a:gd name="T8" fmla="*/ 64 w 72"/>
                    <a:gd name="T9" fmla="*/ 96 h 112"/>
                    <a:gd name="T10" fmla="*/ 8 w 72"/>
                    <a:gd name="T11" fmla="*/ 10 h 112"/>
                    <a:gd name="T12" fmla="*/ 8 w 72"/>
                    <a:gd name="T13" fmla="*/ 10 h 112"/>
                    <a:gd name="T14" fmla="*/ 2 w 72"/>
                    <a:gd name="T15" fmla="*/ 2 h 112"/>
                    <a:gd name="T16" fmla="*/ 0 w 72"/>
                    <a:gd name="T17" fmla="*/ 0 h 112"/>
                    <a:gd name="T18" fmla="*/ 0 w 72"/>
                    <a:gd name="T19" fmla="*/ 2 h 112"/>
                    <a:gd name="T20" fmla="*/ 0 w 72"/>
                    <a:gd name="T21" fmla="*/ 2 h 112"/>
                    <a:gd name="T22" fmla="*/ 2 w 72"/>
                    <a:gd name="T23" fmla="*/ 10 h 112"/>
                    <a:gd name="T24" fmla="*/ 8 w 72"/>
                    <a:gd name="T25" fmla="*/ 22 h 112"/>
                    <a:gd name="T26" fmla="*/ 60 w 72"/>
                    <a:gd name="T27" fmla="*/ 98 h 112"/>
                    <a:gd name="T28" fmla="*/ 60 w 72"/>
                    <a:gd name="T29" fmla="*/ 98 h 112"/>
                    <a:gd name="T30" fmla="*/ 66 w 72"/>
                    <a:gd name="T31" fmla="*/ 108 h 112"/>
                    <a:gd name="T32" fmla="*/ 70 w 72"/>
                    <a:gd name="T33" fmla="*/ 112 h 112"/>
                    <a:gd name="T34" fmla="*/ 70 w 72"/>
                    <a:gd name="T35" fmla="*/ 112 h 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2" h="112">
                      <a:moveTo>
                        <a:pt x="70" y="112"/>
                      </a:moveTo>
                      <a:lnTo>
                        <a:pt x="70" y="112"/>
                      </a:lnTo>
                      <a:lnTo>
                        <a:pt x="72" y="110"/>
                      </a:lnTo>
                      <a:lnTo>
                        <a:pt x="72" y="110"/>
                      </a:lnTo>
                      <a:lnTo>
                        <a:pt x="64" y="96"/>
                      </a:lnTo>
                      <a:lnTo>
                        <a:pt x="8" y="10"/>
                      </a:lnTo>
                      <a:lnTo>
                        <a:pt x="8" y="10"/>
                      </a:lnTo>
                      <a:lnTo>
                        <a:pt x="2" y="2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2" y="10"/>
                      </a:lnTo>
                      <a:lnTo>
                        <a:pt x="8" y="22"/>
                      </a:lnTo>
                      <a:lnTo>
                        <a:pt x="60" y="98"/>
                      </a:lnTo>
                      <a:lnTo>
                        <a:pt x="60" y="98"/>
                      </a:lnTo>
                      <a:lnTo>
                        <a:pt x="66" y="108"/>
                      </a:lnTo>
                      <a:lnTo>
                        <a:pt x="70" y="112"/>
                      </a:lnTo>
                      <a:lnTo>
                        <a:pt x="70" y="11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1" name="Freeform 50"/>
                <p:cNvSpPr>
                  <a:spLocks/>
                </p:cNvSpPr>
                <p:nvPr/>
              </p:nvSpPr>
              <p:spPr bwMode="auto">
                <a:xfrm>
                  <a:off x="5191125" y="3379788"/>
                  <a:ext cx="0" cy="3175"/>
                </a:xfrm>
                <a:custGeom>
                  <a:avLst/>
                  <a:gdLst>
                    <a:gd name="T0" fmla="*/ 0 h 2"/>
                    <a:gd name="T1" fmla="*/ 0 h 2"/>
                    <a:gd name="T2" fmla="*/ 2 h 2"/>
                    <a:gd name="T3" fmla="*/ 2 h 2"/>
                    <a:gd name="T4" fmla="*/ 0 h 2"/>
                    <a:gd name="T5" fmla="*/ 0 h 2"/>
                    <a:gd name="T6" fmla="*/ 0 h 2"/>
                    <a:gd name="T7" fmla="*/ 0 h 2"/>
                    <a:gd name="T8" fmla="*/ 0 h 2"/>
                    <a:gd name="T9" fmla="*/ 0 h 2"/>
                  </a:gdLst>
                  <a:ahLst/>
                  <a:cxnLst>
                    <a:cxn ang="0">
                      <a:pos x="0" y="T0"/>
                    </a:cxn>
                    <a:cxn ang="0">
                      <a:pos x="0" y="T1"/>
                    </a:cxn>
                    <a:cxn ang="0">
                      <a:pos x="0" y="T2"/>
                    </a:cxn>
                    <a:cxn ang="0">
                      <a:pos x="0" y="T3"/>
                    </a:cxn>
                    <a:cxn ang="0">
                      <a:pos x="0" y="T4"/>
                    </a:cxn>
                    <a:cxn ang="0">
                      <a:pos x="0" y="T5"/>
                    </a:cxn>
                    <a:cxn ang="0">
                      <a:pos x="0" y="T6"/>
                    </a:cxn>
                    <a:cxn ang="0">
                      <a:pos x="0" y="T7"/>
                    </a:cxn>
                    <a:cxn ang="0">
                      <a:pos x="0" y="T8"/>
                    </a:cxn>
                    <a:cxn ang="0">
                      <a:pos x="0" y="T9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2" name="Freeform 51"/>
                <p:cNvSpPr>
                  <a:spLocks/>
                </p:cNvSpPr>
                <p:nvPr/>
              </p:nvSpPr>
              <p:spPr bwMode="auto">
                <a:xfrm>
                  <a:off x="5210175" y="2935288"/>
                  <a:ext cx="292100" cy="434975"/>
                </a:xfrm>
                <a:custGeom>
                  <a:avLst/>
                  <a:gdLst>
                    <a:gd name="T0" fmla="*/ 2 w 184"/>
                    <a:gd name="T1" fmla="*/ 274 h 274"/>
                    <a:gd name="T2" fmla="*/ 2 w 184"/>
                    <a:gd name="T3" fmla="*/ 274 h 274"/>
                    <a:gd name="T4" fmla="*/ 12 w 184"/>
                    <a:gd name="T5" fmla="*/ 260 h 274"/>
                    <a:gd name="T6" fmla="*/ 160 w 184"/>
                    <a:gd name="T7" fmla="*/ 36 h 274"/>
                    <a:gd name="T8" fmla="*/ 160 w 184"/>
                    <a:gd name="T9" fmla="*/ 36 h 274"/>
                    <a:gd name="T10" fmla="*/ 168 w 184"/>
                    <a:gd name="T11" fmla="*/ 26 h 274"/>
                    <a:gd name="T12" fmla="*/ 176 w 184"/>
                    <a:gd name="T13" fmla="*/ 18 h 274"/>
                    <a:gd name="T14" fmla="*/ 176 w 184"/>
                    <a:gd name="T15" fmla="*/ 18 h 274"/>
                    <a:gd name="T16" fmla="*/ 182 w 184"/>
                    <a:gd name="T17" fmla="*/ 12 h 274"/>
                    <a:gd name="T18" fmla="*/ 184 w 184"/>
                    <a:gd name="T19" fmla="*/ 4 h 274"/>
                    <a:gd name="T20" fmla="*/ 184 w 184"/>
                    <a:gd name="T21" fmla="*/ 4 h 274"/>
                    <a:gd name="T22" fmla="*/ 184 w 184"/>
                    <a:gd name="T23" fmla="*/ 2 h 274"/>
                    <a:gd name="T24" fmla="*/ 182 w 184"/>
                    <a:gd name="T25" fmla="*/ 0 h 274"/>
                    <a:gd name="T26" fmla="*/ 180 w 184"/>
                    <a:gd name="T27" fmla="*/ 0 h 274"/>
                    <a:gd name="T28" fmla="*/ 176 w 184"/>
                    <a:gd name="T29" fmla="*/ 2 h 274"/>
                    <a:gd name="T30" fmla="*/ 176 w 184"/>
                    <a:gd name="T31" fmla="*/ 2 h 274"/>
                    <a:gd name="T32" fmla="*/ 168 w 184"/>
                    <a:gd name="T33" fmla="*/ 10 h 274"/>
                    <a:gd name="T34" fmla="*/ 160 w 184"/>
                    <a:gd name="T35" fmla="*/ 20 h 274"/>
                    <a:gd name="T36" fmla="*/ 160 w 184"/>
                    <a:gd name="T37" fmla="*/ 20 h 274"/>
                    <a:gd name="T38" fmla="*/ 144 w 184"/>
                    <a:gd name="T39" fmla="*/ 44 h 274"/>
                    <a:gd name="T40" fmla="*/ 8 w 184"/>
                    <a:gd name="T41" fmla="*/ 258 h 274"/>
                    <a:gd name="T42" fmla="*/ 8 w 184"/>
                    <a:gd name="T43" fmla="*/ 258 h 274"/>
                    <a:gd name="T44" fmla="*/ 0 w 184"/>
                    <a:gd name="T45" fmla="*/ 272 h 274"/>
                    <a:gd name="T46" fmla="*/ 0 w 184"/>
                    <a:gd name="T47" fmla="*/ 272 h 274"/>
                    <a:gd name="T48" fmla="*/ 0 w 184"/>
                    <a:gd name="T49" fmla="*/ 274 h 274"/>
                    <a:gd name="T50" fmla="*/ 0 w 184"/>
                    <a:gd name="T51" fmla="*/ 274 h 274"/>
                    <a:gd name="T52" fmla="*/ 2 w 184"/>
                    <a:gd name="T53" fmla="*/ 274 h 274"/>
                    <a:gd name="T54" fmla="*/ 2 w 184"/>
                    <a:gd name="T55" fmla="*/ 274 h 2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184" h="274">
                      <a:moveTo>
                        <a:pt x="2" y="274"/>
                      </a:moveTo>
                      <a:lnTo>
                        <a:pt x="2" y="274"/>
                      </a:lnTo>
                      <a:lnTo>
                        <a:pt x="12" y="260"/>
                      </a:lnTo>
                      <a:lnTo>
                        <a:pt x="160" y="36"/>
                      </a:lnTo>
                      <a:lnTo>
                        <a:pt x="160" y="36"/>
                      </a:lnTo>
                      <a:lnTo>
                        <a:pt x="168" y="26"/>
                      </a:lnTo>
                      <a:lnTo>
                        <a:pt x="176" y="18"/>
                      </a:lnTo>
                      <a:lnTo>
                        <a:pt x="176" y="18"/>
                      </a:lnTo>
                      <a:lnTo>
                        <a:pt x="182" y="12"/>
                      </a:lnTo>
                      <a:lnTo>
                        <a:pt x="184" y="4"/>
                      </a:lnTo>
                      <a:lnTo>
                        <a:pt x="184" y="4"/>
                      </a:lnTo>
                      <a:lnTo>
                        <a:pt x="184" y="2"/>
                      </a:lnTo>
                      <a:lnTo>
                        <a:pt x="182" y="0"/>
                      </a:lnTo>
                      <a:lnTo>
                        <a:pt x="180" y="0"/>
                      </a:lnTo>
                      <a:lnTo>
                        <a:pt x="176" y="2"/>
                      </a:lnTo>
                      <a:lnTo>
                        <a:pt x="176" y="2"/>
                      </a:lnTo>
                      <a:lnTo>
                        <a:pt x="168" y="10"/>
                      </a:lnTo>
                      <a:lnTo>
                        <a:pt x="160" y="20"/>
                      </a:lnTo>
                      <a:lnTo>
                        <a:pt x="160" y="20"/>
                      </a:lnTo>
                      <a:lnTo>
                        <a:pt x="144" y="44"/>
                      </a:lnTo>
                      <a:lnTo>
                        <a:pt x="8" y="258"/>
                      </a:lnTo>
                      <a:lnTo>
                        <a:pt x="8" y="258"/>
                      </a:lnTo>
                      <a:lnTo>
                        <a:pt x="0" y="272"/>
                      </a:lnTo>
                      <a:lnTo>
                        <a:pt x="0" y="272"/>
                      </a:lnTo>
                      <a:lnTo>
                        <a:pt x="0" y="274"/>
                      </a:lnTo>
                      <a:lnTo>
                        <a:pt x="0" y="274"/>
                      </a:lnTo>
                      <a:lnTo>
                        <a:pt x="2" y="274"/>
                      </a:lnTo>
                      <a:lnTo>
                        <a:pt x="2" y="27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03" name="Freeform 52"/>
                <p:cNvSpPr>
                  <a:spLocks noEditPoints="1"/>
                </p:cNvSpPr>
                <p:nvPr/>
              </p:nvSpPr>
              <p:spPr bwMode="auto">
                <a:xfrm>
                  <a:off x="5073650" y="2381609"/>
                  <a:ext cx="1257300" cy="1758950"/>
                </a:xfrm>
                <a:custGeom>
                  <a:avLst/>
                  <a:gdLst>
                    <a:gd name="T0" fmla="*/ 780 w 792"/>
                    <a:gd name="T1" fmla="*/ 16 h 1108"/>
                    <a:gd name="T2" fmla="*/ 752 w 792"/>
                    <a:gd name="T3" fmla="*/ 4 h 1108"/>
                    <a:gd name="T4" fmla="*/ 622 w 792"/>
                    <a:gd name="T5" fmla="*/ 26 h 1108"/>
                    <a:gd name="T6" fmla="*/ 230 w 792"/>
                    <a:gd name="T7" fmla="*/ 382 h 1108"/>
                    <a:gd name="T8" fmla="*/ 118 w 792"/>
                    <a:gd name="T9" fmla="*/ 576 h 1108"/>
                    <a:gd name="T10" fmla="*/ 106 w 792"/>
                    <a:gd name="T11" fmla="*/ 550 h 1108"/>
                    <a:gd name="T12" fmla="*/ 112 w 792"/>
                    <a:gd name="T13" fmla="*/ 538 h 1108"/>
                    <a:gd name="T14" fmla="*/ 94 w 792"/>
                    <a:gd name="T15" fmla="*/ 520 h 1108"/>
                    <a:gd name="T16" fmla="*/ 90 w 792"/>
                    <a:gd name="T17" fmla="*/ 516 h 1108"/>
                    <a:gd name="T18" fmla="*/ 80 w 792"/>
                    <a:gd name="T19" fmla="*/ 512 h 1108"/>
                    <a:gd name="T20" fmla="*/ 72 w 792"/>
                    <a:gd name="T21" fmla="*/ 516 h 1108"/>
                    <a:gd name="T22" fmla="*/ 68 w 792"/>
                    <a:gd name="T23" fmla="*/ 522 h 1108"/>
                    <a:gd name="T24" fmla="*/ 56 w 792"/>
                    <a:gd name="T25" fmla="*/ 522 h 1108"/>
                    <a:gd name="T26" fmla="*/ 44 w 792"/>
                    <a:gd name="T27" fmla="*/ 538 h 1108"/>
                    <a:gd name="T28" fmla="*/ 40 w 792"/>
                    <a:gd name="T29" fmla="*/ 560 h 1108"/>
                    <a:gd name="T30" fmla="*/ 0 w 792"/>
                    <a:gd name="T31" fmla="*/ 900 h 1108"/>
                    <a:gd name="T32" fmla="*/ 46 w 792"/>
                    <a:gd name="T33" fmla="*/ 738 h 1108"/>
                    <a:gd name="T34" fmla="*/ 32 w 792"/>
                    <a:gd name="T35" fmla="*/ 854 h 1108"/>
                    <a:gd name="T36" fmla="*/ 40 w 792"/>
                    <a:gd name="T37" fmla="*/ 950 h 1108"/>
                    <a:gd name="T38" fmla="*/ 32 w 792"/>
                    <a:gd name="T39" fmla="*/ 1026 h 1108"/>
                    <a:gd name="T40" fmla="*/ 80 w 792"/>
                    <a:gd name="T41" fmla="*/ 1078 h 1108"/>
                    <a:gd name="T42" fmla="*/ 120 w 792"/>
                    <a:gd name="T43" fmla="*/ 964 h 1108"/>
                    <a:gd name="T44" fmla="*/ 120 w 792"/>
                    <a:gd name="T45" fmla="*/ 896 h 1108"/>
                    <a:gd name="T46" fmla="*/ 114 w 792"/>
                    <a:gd name="T47" fmla="*/ 814 h 1108"/>
                    <a:gd name="T48" fmla="*/ 108 w 792"/>
                    <a:gd name="T49" fmla="*/ 732 h 1108"/>
                    <a:gd name="T50" fmla="*/ 156 w 792"/>
                    <a:gd name="T51" fmla="*/ 900 h 1108"/>
                    <a:gd name="T52" fmla="*/ 204 w 792"/>
                    <a:gd name="T53" fmla="*/ 1010 h 1108"/>
                    <a:gd name="T54" fmla="*/ 242 w 792"/>
                    <a:gd name="T55" fmla="*/ 1064 h 1108"/>
                    <a:gd name="T56" fmla="*/ 294 w 792"/>
                    <a:gd name="T57" fmla="*/ 1102 h 1108"/>
                    <a:gd name="T58" fmla="*/ 316 w 792"/>
                    <a:gd name="T59" fmla="*/ 1104 h 1108"/>
                    <a:gd name="T60" fmla="*/ 366 w 792"/>
                    <a:gd name="T61" fmla="*/ 1096 h 1108"/>
                    <a:gd name="T62" fmla="*/ 408 w 792"/>
                    <a:gd name="T63" fmla="*/ 1072 h 1108"/>
                    <a:gd name="T64" fmla="*/ 432 w 792"/>
                    <a:gd name="T65" fmla="*/ 1058 h 1108"/>
                    <a:gd name="T66" fmla="*/ 454 w 792"/>
                    <a:gd name="T67" fmla="*/ 1034 h 1108"/>
                    <a:gd name="T68" fmla="*/ 470 w 792"/>
                    <a:gd name="T69" fmla="*/ 1030 h 1108"/>
                    <a:gd name="T70" fmla="*/ 502 w 792"/>
                    <a:gd name="T71" fmla="*/ 1002 h 1108"/>
                    <a:gd name="T72" fmla="*/ 508 w 792"/>
                    <a:gd name="T73" fmla="*/ 988 h 1108"/>
                    <a:gd name="T74" fmla="*/ 534 w 792"/>
                    <a:gd name="T75" fmla="*/ 974 h 1108"/>
                    <a:gd name="T76" fmla="*/ 550 w 792"/>
                    <a:gd name="T77" fmla="*/ 952 h 1108"/>
                    <a:gd name="T78" fmla="*/ 576 w 792"/>
                    <a:gd name="T79" fmla="*/ 860 h 1108"/>
                    <a:gd name="T80" fmla="*/ 580 w 792"/>
                    <a:gd name="T81" fmla="*/ 832 h 1108"/>
                    <a:gd name="T82" fmla="*/ 524 w 792"/>
                    <a:gd name="T83" fmla="*/ 726 h 1108"/>
                    <a:gd name="T84" fmla="*/ 460 w 792"/>
                    <a:gd name="T85" fmla="*/ 674 h 1108"/>
                    <a:gd name="T86" fmla="*/ 564 w 792"/>
                    <a:gd name="T87" fmla="*/ 630 h 1108"/>
                    <a:gd name="T88" fmla="*/ 694 w 792"/>
                    <a:gd name="T89" fmla="*/ 536 h 1108"/>
                    <a:gd name="T90" fmla="*/ 756 w 792"/>
                    <a:gd name="T91" fmla="*/ 300 h 1108"/>
                    <a:gd name="T92" fmla="*/ 74 w 792"/>
                    <a:gd name="T93" fmla="*/ 522 h 1108"/>
                    <a:gd name="T94" fmla="*/ 74 w 792"/>
                    <a:gd name="T95" fmla="*/ 522 h 110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</a:cxnLst>
                  <a:rect l="0" t="0" r="r" b="b"/>
                  <a:pathLst>
                    <a:path w="792" h="1108">
                      <a:moveTo>
                        <a:pt x="792" y="30"/>
                      </a:moveTo>
                      <a:lnTo>
                        <a:pt x="792" y="30"/>
                      </a:lnTo>
                      <a:lnTo>
                        <a:pt x="786" y="20"/>
                      </a:lnTo>
                      <a:lnTo>
                        <a:pt x="780" y="16"/>
                      </a:lnTo>
                      <a:lnTo>
                        <a:pt x="774" y="12"/>
                      </a:lnTo>
                      <a:lnTo>
                        <a:pt x="774" y="12"/>
                      </a:lnTo>
                      <a:lnTo>
                        <a:pt x="764" y="6"/>
                      </a:lnTo>
                      <a:lnTo>
                        <a:pt x="752" y="4"/>
                      </a:lnTo>
                      <a:lnTo>
                        <a:pt x="732" y="0"/>
                      </a:lnTo>
                      <a:lnTo>
                        <a:pt x="716" y="0"/>
                      </a:lnTo>
                      <a:lnTo>
                        <a:pt x="710" y="0"/>
                      </a:lnTo>
                      <a:lnTo>
                        <a:pt x="622" y="26"/>
                      </a:lnTo>
                      <a:lnTo>
                        <a:pt x="522" y="78"/>
                      </a:lnTo>
                      <a:lnTo>
                        <a:pt x="418" y="162"/>
                      </a:lnTo>
                      <a:lnTo>
                        <a:pt x="338" y="244"/>
                      </a:lnTo>
                      <a:lnTo>
                        <a:pt x="230" y="382"/>
                      </a:lnTo>
                      <a:lnTo>
                        <a:pt x="166" y="484"/>
                      </a:lnTo>
                      <a:lnTo>
                        <a:pt x="128" y="552"/>
                      </a:lnTo>
                      <a:lnTo>
                        <a:pt x="118" y="576"/>
                      </a:lnTo>
                      <a:lnTo>
                        <a:pt x="118" y="576"/>
                      </a:lnTo>
                      <a:lnTo>
                        <a:pt x="118" y="570"/>
                      </a:lnTo>
                      <a:lnTo>
                        <a:pt x="118" y="570"/>
                      </a:lnTo>
                      <a:lnTo>
                        <a:pt x="114" y="562"/>
                      </a:lnTo>
                      <a:lnTo>
                        <a:pt x="106" y="550"/>
                      </a:lnTo>
                      <a:lnTo>
                        <a:pt x="106" y="550"/>
                      </a:lnTo>
                      <a:lnTo>
                        <a:pt x="110" y="544"/>
                      </a:lnTo>
                      <a:lnTo>
                        <a:pt x="112" y="538"/>
                      </a:lnTo>
                      <a:lnTo>
                        <a:pt x="112" y="538"/>
                      </a:lnTo>
                      <a:lnTo>
                        <a:pt x="110" y="530"/>
                      </a:lnTo>
                      <a:lnTo>
                        <a:pt x="106" y="526"/>
                      </a:lnTo>
                      <a:lnTo>
                        <a:pt x="102" y="522"/>
                      </a:lnTo>
                      <a:lnTo>
                        <a:pt x="94" y="520"/>
                      </a:lnTo>
                      <a:lnTo>
                        <a:pt x="94" y="520"/>
                      </a:lnTo>
                      <a:lnTo>
                        <a:pt x="92" y="520"/>
                      </a:lnTo>
                      <a:lnTo>
                        <a:pt x="94" y="516"/>
                      </a:lnTo>
                      <a:lnTo>
                        <a:pt x="90" y="516"/>
                      </a:lnTo>
                      <a:lnTo>
                        <a:pt x="86" y="516"/>
                      </a:lnTo>
                      <a:lnTo>
                        <a:pt x="86" y="516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80" y="512"/>
                      </a:lnTo>
                      <a:lnTo>
                        <a:pt x="76" y="514"/>
                      </a:lnTo>
                      <a:lnTo>
                        <a:pt x="72" y="512"/>
                      </a:lnTo>
                      <a:lnTo>
                        <a:pt x="72" y="516"/>
                      </a:lnTo>
                      <a:lnTo>
                        <a:pt x="68" y="516"/>
                      </a:lnTo>
                      <a:lnTo>
                        <a:pt x="66" y="516"/>
                      </a:lnTo>
                      <a:lnTo>
                        <a:pt x="68" y="520"/>
                      </a:lnTo>
                      <a:lnTo>
                        <a:pt x="68" y="522"/>
                      </a:lnTo>
                      <a:lnTo>
                        <a:pt x="68" y="522"/>
                      </a:lnTo>
                      <a:lnTo>
                        <a:pt x="62" y="520"/>
                      </a:lnTo>
                      <a:lnTo>
                        <a:pt x="62" y="520"/>
                      </a:lnTo>
                      <a:lnTo>
                        <a:pt x="56" y="522"/>
                      </a:lnTo>
                      <a:lnTo>
                        <a:pt x="50" y="526"/>
                      </a:lnTo>
                      <a:lnTo>
                        <a:pt x="46" y="530"/>
                      </a:lnTo>
                      <a:lnTo>
                        <a:pt x="44" y="538"/>
                      </a:lnTo>
                      <a:lnTo>
                        <a:pt x="44" y="538"/>
                      </a:lnTo>
                      <a:lnTo>
                        <a:pt x="46" y="542"/>
                      </a:lnTo>
                      <a:lnTo>
                        <a:pt x="48" y="548"/>
                      </a:lnTo>
                      <a:lnTo>
                        <a:pt x="48" y="548"/>
                      </a:lnTo>
                      <a:lnTo>
                        <a:pt x="40" y="560"/>
                      </a:lnTo>
                      <a:lnTo>
                        <a:pt x="36" y="568"/>
                      </a:lnTo>
                      <a:lnTo>
                        <a:pt x="28" y="552"/>
                      </a:lnTo>
                      <a:lnTo>
                        <a:pt x="0" y="502"/>
                      </a:lnTo>
                      <a:lnTo>
                        <a:pt x="0" y="900"/>
                      </a:lnTo>
                      <a:lnTo>
                        <a:pt x="0" y="900"/>
                      </a:lnTo>
                      <a:lnTo>
                        <a:pt x="18" y="834"/>
                      </a:lnTo>
                      <a:lnTo>
                        <a:pt x="32" y="782"/>
                      </a:lnTo>
                      <a:lnTo>
                        <a:pt x="46" y="738"/>
                      </a:lnTo>
                      <a:lnTo>
                        <a:pt x="44" y="766"/>
                      </a:lnTo>
                      <a:lnTo>
                        <a:pt x="38" y="814"/>
                      </a:lnTo>
                      <a:lnTo>
                        <a:pt x="40" y="832"/>
                      </a:lnTo>
                      <a:lnTo>
                        <a:pt x="32" y="854"/>
                      </a:lnTo>
                      <a:lnTo>
                        <a:pt x="32" y="888"/>
                      </a:lnTo>
                      <a:lnTo>
                        <a:pt x="32" y="896"/>
                      </a:lnTo>
                      <a:lnTo>
                        <a:pt x="32" y="946"/>
                      </a:lnTo>
                      <a:lnTo>
                        <a:pt x="40" y="950"/>
                      </a:lnTo>
                      <a:lnTo>
                        <a:pt x="40" y="958"/>
                      </a:lnTo>
                      <a:lnTo>
                        <a:pt x="32" y="964"/>
                      </a:lnTo>
                      <a:lnTo>
                        <a:pt x="32" y="988"/>
                      </a:lnTo>
                      <a:lnTo>
                        <a:pt x="32" y="1026"/>
                      </a:lnTo>
                      <a:lnTo>
                        <a:pt x="48" y="1058"/>
                      </a:lnTo>
                      <a:lnTo>
                        <a:pt x="72" y="1078"/>
                      </a:lnTo>
                      <a:lnTo>
                        <a:pt x="76" y="1056"/>
                      </a:lnTo>
                      <a:lnTo>
                        <a:pt x="80" y="1078"/>
                      </a:lnTo>
                      <a:lnTo>
                        <a:pt x="104" y="1058"/>
                      </a:lnTo>
                      <a:lnTo>
                        <a:pt x="120" y="1026"/>
                      </a:lnTo>
                      <a:lnTo>
                        <a:pt x="120" y="988"/>
                      </a:lnTo>
                      <a:lnTo>
                        <a:pt x="120" y="964"/>
                      </a:lnTo>
                      <a:lnTo>
                        <a:pt x="112" y="958"/>
                      </a:lnTo>
                      <a:lnTo>
                        <a:pt x="112" y="950"/>
                      </a:lnTo>
                      <a:lnTo>
                        <a:pt x="120" y="946"/>
                      </a:lnTo>
                      <a:lnTo>
                        <a:pt x="120" y="896"/>
                      </a:lnTo>
                      <a:lnTo>
                        <a:pt x="120" y="888"/>
                      </a:lnTo>
                      <a:lnTo>
                        <a:pt x="120" y="854"/>
                      </a:lnTo>
                      <a:lnTo>
                        <a:pt x="112" y="832"/>
                      </a:lnTo>
                      <a:lnTo>
                        <a:pt x="114" y="814"/>
                      </a:lnTo>
                      <a:lnTo>
                        <a:pt x="108" y="766"/>
                      </a:lnTo>
                      <a:lnTo>
                        <a:pt x="106" y="738"/>
                      </a:lnTo>
                      <a:lnTo>
                        <a:pt x="106" y="738"/>
                      </a:lnTo>
                      <a:lnTo>
                        <a:pt x="108" y="732"/>
                      </a:lnTo>
                      <a:lnTo>
                        <a:pt x="108" y="732"/>
                      </a:lnTo>
                      <a:lnTo>
                        <a:pt x="122" y="778"/>
                      </a:lnTo>
                      <a:lnTo>
                        <a:pt x="138" y="834"/>
                      </a:lnTo>
                      <a:lnTo>
                        <a:pt x="156" y="900"/>
                      </a:lnTo>
                      <a:lnTo>
                        <a:pt x="156" y="900"/>
                      </a:lnTo>
                      <a:lnTo>
                        <a:pt x="174" y="942"/>
                      </a:lnTo>
                      <a:lnTo>
                        <a:pt x="190" y="978"/>
                      </a:lnTo>
                      <a:lnTo>
                        <a:pt x="204" y="1010"/>
                      </a:lnTo>
                      <a:lnTo>
                        <a:pt x="204" y="1010"/>
                      </a:lnTo>
                      <a:lnTo>
                        <a:pt x="218" y="1034"/>
                      </a:lnTo>
                      <a:lnTo>
                        <a:pt x="230" y="1050"/>
                      </a:lnTo>
                      <a:lnTo>
                        <a:pt x="242" y="1064"/>
                      </a:lnTo>
                      <a:lnTo>
                        <a:pt x="268" y="1090"/>
                      </a:lnTo>
                      <a:lnTo>
                        <a:pt x="284" y="1100"/>
                      </a:lnTo>
                      <a:lnTo>
                        <a:pt x="294" y="1102"/>
                      </a:lnTo>
                      <a:lnTo>
                        <a:pt x="294" y="1102"/>
                      </a:lnTo>
                      <a:lnTo>
                        <a:pt x="296" y="1100"/>
                      </a:lnTo>
                      <a:lnTo>
                        <a:pt x="300" y="1098"/>
                      </a:lnTo>
                      <a:lnTo>
                        <a:pt x="308" y="1100"/>
                      </a:lnTo>
                      <a:lnTo>
                        <a:pt x="316" y="1104"/>
                      </a:lnTo>
                      <a:lnTo>
                        <a:pt x="316" y="1104"/>
                      </a:lnTo>
                      <a:lnTo>
                        <a:pt x="322" y="1108"/>
                      </a:lnTo>
                      <a:lnTo>
                        <a:pt x="350" y="1108"/>
                      </a:lnTo>
                      <a:lnTo>
                        <a:pt x="366" y="1096"/>
                      </a:lnTo>
                      <a:lnTo>
                        <a:pt x="384" y="1082"/>
                      </a:lnTo>
                      <a:lnTo>
                        <a:pt x="384" y="1082"/>
                      </a:lnTo>
                      <a:lnTo>
                        <a:pt x="396" y="1076"/>
                      </a:lnTo>
                      <a:lnTo>
                        <a:pt x="408" y="1072"/>
                      </a:lnTo>
                      <a:lnTo>
                        <a:pt x="418" y="1068"/>
                      </a:lnTo>
                      <a:lnTo>
                        <a:pt x="418" y="1068"/>
                      </a:lnTo>
                      <a:lnTo>
                        <a:pt x="426" y="1064"/>
                      </a:lnTo>
                      <a:lnTo>
                        <a:pt x="432" y="1058"/>
                      </a:lnTo>
                      <a:lnTo>
                        <a:pt x="438" y="1050"/>
                      </a:lnTo>
                      <a:lnTo>
                        <a:pt x="438" y="1050"/>
                      </a:lnTo>
                      <a:lnTo>
                        <a:pt x="446" y="1040"/>
                      </a:lnTo>
                      <a:lnTo>
                        <a:pt x="454" y="1034"/>
                      </a:lnTo>
                      <a:lnTo>
                        <a:pt x="458" y="1032"/>
                      </a:lnTo>
                      <a:lnTo>
                        <a:pt x="462" y="1030"/>
                      </a:lnTo>
                      <a:lnTo>
                        <a:pt x="462" y="1030"/>
                      </a:lnTo>
                      <a:lnTo>
                        <a:pt x="470" y="1030"/>
                      </a:lnTo>
                      <a:lnTo>
                        <a:pt x="480" y="1026"/>
                      </a:lnTo>
                      <a:lnTo>
                        <a:pt x="492" y="1014"/>
                      </a:lnTo>
                      <a:lnTo>
                        <a:pt x="492" y="1014"/>
                      </a:lnTo>
                      <a:lnTo>
                        <a:pt x="502" y="100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6" y="992"/>
                      </a:lnTo>
                      <a:lnTo>
                        <a:pt x="508" y="988"/>
                      </a:lnTo>
                      <a:lnTo>
                        <a:pt x="514" y="982"/>
                      </a:lnTo>
                      <a:lnTo>
                        <a:pt x="526" y="976"/>
                      </a:lnTo>
                      <a:lnTo>
                        <a:pt x="526" y="976"/>
                      </a:lnTo>
                      <a:lnTo>
                        <a:pt x="534" y="974"/>
                      </a:lnTo>
                      <a:lnTo>
                        <a:pt x="538" y="970"/>
                      </a:lnTo>
                      <a:lnTo>
                        <a:pt x="546" y="962"/>
                      </a:lnTo>
                      <a:lnTo>
                        <a:pt x="548" y="954"/>
                      </a:lnTo>
                      <a:lnTo>
                        <a:pt x="550" y="952"/>
                      </a:lnTo>
                      <a:lnTo>
                        <a:pt x="560" y="916"/>
                      </a:lnTo>
                      <a:lnTo>
                        <a:pt x="576" y="890"/>
                      </a:lnTo>
                      <a:lnTo>
                        <a:pt x="576" y="860"/>
                      </a:lnTo>
                      <a:lnTo>
                        <a:pt x="576" y="860"/>
                      </a:lnTo>
                      <a:lnTo>
                        <a:pt x="578" y="850"/>
                      </a:lnTo>
                      <a:lnTo>
                        <a:pt x="580" y="840"/>
                      </a:lnTo>
                      <a:lnTo>
                        <a:pt x="580" y="832"/>
                      </a:lnTo>
                      <a:lnTo>
                        <a:pt x="580" y="832"/>
                      </a:lnTo>
                      <a:lnTo>
                        <a:pt x="576" y="820"/>
                      </a:lnTo>
                      <a:lnTo>
                        <a:pt x="572" y="808"/>
                      </a:lnTo>
                      <a:lnTo>
                        <a:pt x="566" y="792"/>
                      </a:lnTo>
                      <a:lnTo>
                        <a:pt x="524" y="726"/>
                      </a:lnTo>
                      <a:lnTo>
                        <a:pt x="524" y="726"/>
                      </a:lnTo>
                      <a:lnTo>
                        <a:pt x="474" y="680"/>
                      </a:lnTo>
                      <a:lnTo>
                        <a:pt x="474" y="680"/>
                      </a:lnTo>
                      <a:lnTo>
                        <a:pt x="460" y="674"/>
                      </a:lnTo>
                      <a:lnTo>
                        <a:pt x="438" y="666"/>
                      </a:lnTo>
                      <a:lnTo>
                        <a:pt x="384" y="646"/>
                      </a:lnTo>
                      <a:lnTo>
                        <a:pt x="524" y="634"/>
                      </a:lnTo>
                      <a:lnTo>
                        <a:pt x="564" y="630"/>
                      </a:lnTo>
                      <a:lnTo>
                        <a:pt x="606" y="624"/>
                      </a:lnTo>
                      <a:lnTo>
                        <a:pt x="636" y="608"/>
                      </a:lnTo>
                      <a:lnTo>
                        <a:pt x="666" y="580"/>
                      </a:lnTo>
                      <a:lnTo>
                        <a:pt x="694" y="536"/>
                      </a:lnTo>
                      <a:lnTo>
                        <a:pt x="714" y="486"/>
                      </a:lnTo>
                      <a:lnTo>
                        <a:pt x="724" y="454"/>
                      </a:lnTo>
                      <a:lnTo>
                        <a:pt x="742" y="360"/>
                      </a:lnTo>
                      <a:lnTo>
                        <a:pt x="756" y="300"/>
                      </a:lnTo>
                      <a:lnTo>
                        <a:pt x="788" y="150"/>
                      </a:lnTo>
                      <a:lnTo>
                        <a:pt x="792" y="100"/>
                      </a:lnTo>
                      <a:lnTo>
                        <a:pt x="792" y="30"/>
                      </a:lnTo>
                      <a:close/>
                      <a:moveTo>
                        <a:pt x="74" y="522"/>
                      </a:moveTo>
                      <a:lnTo>
                        <a:pt x="74" y="524"/>
                      </a:lnTo>
                      <a:lnTo>
                        <a:pt x="72" y="522"/>
                      </a:lnTo>
                      <a:lnTo>
                        <a:pt x="74" y="522"/>
                      </a:lnTo>
                      <a:lnTo>
                        <a:pt x="74" y="52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4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16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6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5" name="Group 97"/>
              <p:cNvGrpSpPr>
                <a:grpSpLocks noChangeAspect="1"/>
              </p:cNvGrpSpPr>
              <p:nvPr/>
            </p:nvGrpSpPr>
            <p:grpSpPr>
              <a:xfrm>
                <a:off x="4876750" y="5704502"/>
                <a:ext cx="1752575" cy="1153497"/>
                <a:chOff x="4978400" y="152400"/>
                <a:chExt cx="2489200" cy="16383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6" name="Freeform 28"/>
                <p:cNvSpPr>
                  <a:spLocks/>
                </p:cNvSpPr>
                <p:nvPr/>
              </p:nvSpPr>
              <p:spPr bwMode="auto">
                <a:xfrm>
                  <a:off x="6003925" y="923925"/>
                  <a:ext cx="22225" cy="546100"/>
                </a:xfrm>
                <a:custGeom>
                  <a:avLst/>
                  <a:gdLst>
                    <a:gd name="T0" fmla="*/ 12 w 14"/>
                    <a:gd name="T1" fmla="*/ 344 h 344"/>
                    <a:gd name="T2" fmla="*/ 12 w 14"/>
                    <a:gd name="T3" fmla="*/ 344 h 344"/>
                    <a:gd name="T4" fmla="*/ 14 w 14"/>
                    <a:gd name="T5" fmla="*/ 344 h 344"/>
                    <a:gd name="T6" fmla="*/ 14 w 14"/>
                    <a:gd name="T7" fmla="*/ 344 h 344"/>
                    <a:gd name="T8" fmla="*/ 14 w 14"/>
                    <a:gd name="T9" fmla="*/ 326 h 344"/>
                    <a:gd name="T10" fmla="*/ 14 w 14"/>
                    <a:gd name="T11" fmla="*/ 58 h 344"/>
                    <a:gd name="T12" fmla="*/ 14 w 14"/>
                    <a:gd name="T13" fmla="*/ 58 h 344"/>
                    <a:gd name="T14" fmla="*/ 14 w 14"/>
                    <a:gd name="T15" fmla="*/ 30 h 344"/>
                    <a:gd name="T16" fmla="*/ 14 w 14"/>
                    <a:gd name="T17" fmla="*/ 30 h 344"/>
                    <a:gd name="T18" fmla="*/ 12 w 14"/>
                    <a:gd name="T19" fmla="*/ 16 h 344"/>
                    <a:gd name="T20" fmla="*/ 8 w 14"/>
                    <a:gd name="T21" fmla="*/ 4 h 344"/>
                    <a:gd name="T22" fmla="*/ 8 w 14"/>
                    <a:gd name="T23" fmla="*/ 4 h 344"/>
                    <a:gd name="T24" fmla="*/ 6 w 14"/>
                    <a:gd name="T25" fmla="*/ 2 h 344"/>
                    <a:gd name="T26" fmla="*/ 4 w 14"/>
                    <a:gd name="T27" fmla="*/ 0 h 344"/>
                    <a:gd name="T28" fmla="*/ 2 w 14"/>
                    <a:gd name="T29" fmla="*/ 0 h 344"/>
                    <a:gd name="T30" fmla="*/ 0 w 14"/>
                    <a:gd name="T31" fmla="*/ 2 h 344"/>
                    <a:gd name="T32" fmla="*/ 0 w 14"/>
                    <a:gd name="T33" fmla="*/ 2 h 344"/>
                    <a:gd name="T34" fmla="*/ 0 w 14"/>
                    <a:gd name="T35" fmla="*/ 10 h 344"/>
                    <a:gd name="T36" fmla="*/ 0 w 14"/>
                    <a:gd name="T37" fmla="*/ 18 h 344"/>
                    <a:gd name="T38" fmla="*/ 0 w 14"/>
                    <a:gd name="T39" fmla="*/ 18 h 344"/>
                    <a:gd name="T40" fmla="*/ 2 w 14"/>
                    <a:gd name="T41" fmla="*/ 30 h 344"/>
                    <a:gd name="T42" fmla="*/ 4 w 14"/>
                    <a:gd name="T43" fmla="*/ 44 h 344"/>
                    <a:gd name="T44" fmla="*/ 10 w 14"/>
                    <a:gd name="T45" fmla="*/ 326 h 344"/>
                    <a:gd name="T46" fmla="*/ 10 w 14"/>
                    <a:gd name="T47" fmla="*/ 326 h 344"/>
                    <a:gd name="T48" fmla="*/ 10 w 14"/>
                    <a:gd name="T49" fmla="*/ 338 h 344"/>
                    <a:gd name="T50" fmla="*/ 12 w 14"/>
                    <a:gd name="T51" fmla="*/ 344 h 344"/>
                    <a:gd name="T52" fmla="*/ 12 w 14"/>
                    <a:gd name="T53" fmla="*/ 344 h 3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14" h="344">
                      <a:moveTo>
                        <a:pt x="12" y="344"/>
                      </a:moveTo>
                      <a:lnTo>
                        <a:pt x="12" y="344"/>
                      </a:lnTo>
                      <a:lnTo>
                        <a:pt x="14" y="344"/>
                      </a:lnTo>
                      <a:lnTo>
                        <a:pt x="14" y="344"/>
                      </a:lnTo>
                      <a:lnTo>
                        <a:pt x="14" y="326"/>
                      </a:lnTo>
                      <a:lnTo>
                        <a:pt x="14" y="58"/>
                      </a:lnTo>
                      <a:lnTo>
                        <a:pt x="14" y="58"/>
                      </a:lnTo>
                      <a:lnTo>
                        <a:pt x="14" y="30"/>
                      </a:lnTo>
                      <a:lnTo>
                        <a:pt x="14" y="30"/>
                      </a:lnTo>
                      <a:lnTo>
                        <a:pt x="12" y="16"/>
                      </a:lnTo>
                      <a:lnTo>
                        <a:pt x="8" y="4"/>
                      </a:lnTo>
                      <a:lnTo>
                        <a:pt x="8" y="4"/>
                      </a:lnTo>
                      <a:lnTo>
                        <a:pt x="6" y="2"/>
                      </a:lnTo>
                      <a:lnTo>
                        <a:pt x="4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30"/>
                      </a:lnTo>
                      <a:lnTo>
                        <a:pt x="4" y="44"/>
                      </a:lnTo>
                      <a:lnTo>
                        <a:pt x="10" y="326"/>
                      </a:lnTo>
                      <a:lnTo>
                        <a:pt x="10" y="326"/>
                      </a:lnTo>
                      <a:lnTo>
                        <a:pt x="10" y="338"/>
                      </a:lnTo>
                      <a:lnTo>
                        <a:pt x="12" y="344"/>
                      </a:lnTo>
                      <a:lnTo>
                        <a:pt x="12" y="3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7" name="Freeform 29"/>
                <p:cNvSpPr>
                  <a:spLocks/>
                </p:cNvSpPr>
                <p:nvPr/>
              </p:nvSpPr>
              <p:spPr bwMode="auto">
                <a:xfrm>
                  <a:off x="6019800" y="14827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8" name="Freeform 30"/>
                <p:cNvSpPr>
                  <a:spLocks/>
                </p:cNvSpPr>
                <p:nvPr/>
              </p:nvSpPr>
              <p:spPr bwMode="auto">
                <a:xfrm>
                  <a:off x="6045200" y="1257300"/>
                  <a:ext cx="501650" cy="228600"/>
                </a:xfrm>
                <a:custGeom>
                  <a:avLst/>
                  <a:gdLst>
                    <a:gd name="T0" fmla="*/ 2 w 316"/>
                    <a:gd name="T1" fmla="*/ 144 h 144"/>
                    <a:gd name="T2" fmla="*/ 2 w 316"/>
                    <a:gd name="T3" fmla="*/ 144 h 144"/>
                    <a:gd name="T4" fmla="*/ 18 w 316"/>
                    <a:gd name="T5" fmla="*/ 138 h 144"/>
                    <a:gd name="T6" fmla="*/ 276 w 316"/>
                    <a:gd name="T7" fmla="*/ 20 h 144"/>
                    <a:gd name="T8" fmla="*/ 276 w 316"/>
                    <a:gd name="T9" fmla="*/ 20 h 144"/>
                    <a:gd name="T10" fmla="*/ 288 w 316"/>
                    <a:gd name="T11" fmla="*/ 16 h 144"/>
                    <a:gd name="T12" fmla="*/ 298 w 316"/>
                    <a:gd name="T13" fmla="*/ 12 h 144"/>
                    <a:gd name="T14" fmla="*/ 298 w 316"/>
                    <a:gd name="T15" fmla="*/ 12 h 144"/>
                    <a:gd name="T16" fmla="*/ 306 w 316"/>
                    <a:gd name="T17" fmla="*/ 10 h 144"/>
                    <a:gd name="T18" fmla="*/ 314 w 316"/>
                    <a:gd name="T19" fmla="*/ 6 h 144"/>
                    <a:gd name="T20" fmla="*/ 314 w 316"/>
                    <a:gd name="T21" fmla="*/ 6 h 144"/>
                    <a:gd name="T22" fmla="*/ 316 w 316"/>
                    <a:gd name="T23" fmla="*/ 2 h 144"/>
                    <a:gd name="T24" fmla="*/ 314 w 316"/>
                    <a:gd name="T25" fmla="*/ 0 h 144"/>
                    <a:gd name="T26" fmla="*/ 312 w 316"/>
                    <a:gd name="T27" fmla="*/ 0 h 144"/>
                    <a:gd name="T28" fmla="*/ 308 w 316"/>
                    <a:gd name="T29" fmla="*/ 0 h 144"/>
                    <a:gd name="T30" fmla="*/ 308 w 316"/>
                    <a:gd name="T31" fmla="*/ 0 h 144"/>
                    <a:gd name="T32" fmla="*/ 296 w 316"/>
                    <a:gd name="T33" fmla="*/ 2 h 144"/>
                    <a:gd name="T34" fmla="*/ 284 w 316"/>
                    <a:gd name="T35" fmla="*/ 6 h 144"/>
                    <a:gd name="T36" fmla="*/ 284 w 316"/>
                    <a:gd name="T37" fmla="*/ 6 h 144"/>
                    <a:gd name="T38" fmla="*/ 258 w 316"/>
                    <a:gd name="T39" fmla="*/ 18 h 144"/>
                    <a:gd name="T40" fmla="*/ 16 w 316"/>
                    <a:gd name="T41" fmla="*/ 132 h 144"/>
                    <a:gd name="T42" fmla="*/ 16 w 316"/>
                    <a:gd name="T43" fmla="*/ 132 h 144"/>
                    <a:gd name="T44" fmla="*/ 0 w 316"/>
                    <a:gd name="T45" fmla="*/ 140 h 144"/>
                    <a:gd name="T46" fmla="*/ 0 w 316"/>
                    <a:gd name="T47" fmla="*/ 140 h 144"/>
                    <a:gd name="T48" fmla="*/ 0 w 316"/>
                    <a:gd name="T49" fmla="*/ 142 h 144"/>
                    <a:gd name="T50" fmla="*/ 0 w 316"/>
                    <a:gd name="T51" fmla="*/ 142 h 144"/>
                    <a:gd name="T52" fmla="*/ 2 w 316"/>
                    <a:gd name="T53" fmla="*/ 144 h 144"/>
                    <a:gd name="T54" fmla="*/ 2 w 316"/>
                    <a:gd name="T55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8" y="138"/>
                      </a:lnTo>
                      <a:lnTo>
                        <a:pt x="276" y="20"/>
                      </a:lnTo>
                      <a:lnTo>
                        <a:pt x="276" y="20"/>
                      </a:lnTo>
                      <a:lnTo>
                        <a:pt x="288" y="16"/>
                      </a:lnTo>
                      <a:lnTo>
                        <a:pt x="298" y="12"/>
                      </a:lnTo>
                      <a:lnTo>
                        <a:pt x="298" y="12"/>
                      </a:lnTo>
                      <a:lnTo>
                        <a:pt x="306" y="10"/>
                      </a:lnTo>
                      <a:lnTo>
                        <a:pt x="314" y="6"/>
                      </a:lnTo>
                      <a:lnTo>
                        <a:pt x="314" y="6"/>
                      </a:lnTo>
                      <a:lnTo>
                        <a:pt x="316" y="2"/>
                      </a:lnTo>
                      <a:lnTo>
                        <a:pt x="314" y="0"/>
                      </a:lnTo>
                      <a:lnTo>
                        <a:pt x="312" y="0"/>
                      </a:lnTo>
                      <a:lnTo>
                        <a:pt x="308" y="0"/>
                      </a:lnTo>
                      <a:lnTo>
                        <a:pt x="308" y="0"/>
                      </a:lnTo>
                      <a:lnTo>
                        <a:pt x="296" y="2"/>
                      </a:lnTo>
                      <a:lnTo>
                        <a:pt x="284" y="6"/>
                      </a:lnTo>
                      <a:lnTo>
                        <a:pt x="284" y="6"/>
                      </a:lnTo>
                      <a:lnTo>
                        <a:pt x="258" y="18"/>
                      </a:lnTo>
                      <a:lnTo>
                        <a:pt x="16" y="132"/>
                      </a:lnTo>
                      <a:lnTo>
                        <a:pt x="16" y="132"/>
                      </a:lnTo>
                      <a:lnTo>
                        <a:pt x="0" y="140"/>
                      </a:lnTo>
                      <a:lnTo>
                        <a:pt x="0" y="140"/>
                      </a:lnTo>
                      <a:lnTo>
                        <a:pt x="0" y="142"/>
                      </a:lnTo>
                      <a:lnTo>
                        <a:pt x="0" y="142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9" name="Freeform 31"/>
                <p:cNvSpPr>
                  <a:spLocks noEditPoints="1"/>
                </p:cNvSpPr>
                <p:nvPr/>
              </p:nvSpPr>
              <p:spPr bwMode="auto">
                <a:xfrm>
                  <a:off x="4978400" y="152400"/>
                  <a:ext cx="2489200" cy="1638300"/>
                </a:xfrm>
                <a:custGeom>
                  <a:avLst/>
                  <a:gdLst>
                    <a:gd name="T0" fmla="*/ 1564 w 1568"/>
                    <a:gd name="T1" fmla="*/ 774 h 1032"/>
                    <a:gd name="T2" fmla="*/ 1550 w 1568"/>
                    <a:gd name="T3" fmla="*/ 756 h 1032"/>
                    <a:gd name="T4" fmla="*/ 1514 w 1568"/>
                    <a:gd name="T5" fmla="*/ 728 h 1032"/>
                    <a:gd name="T6" fmla="*/ 1166 w 1568"/>
                    <a:gd name="T7" fmla="*/ 710 h 1032"/>
                    <a:gd name="T8" fmla="*/ 762 w 1568"/>
                    <a:gd name="T9" fmla="*/ 854 h 1032"/>
                    <a:gd name="T10" fmla="*/ 666 w 1568"/>
                    <a:gd name="T11" fmla="*/ 908 h 1032"/>
                    <a:gd name="T12" fmla="*/ 672 w 1568"/>
                    <a:gd name="T13" fmla="*/ 894 h 1032"/>
                    <a:gd name="T14" fmla="*/ 678 w 1568"/>
                    <a:gd name="T15" fmla="*/ 876 h 1032"/>
                    <a:gd name="T16" fmla="*/ 686 w 1568"/>
                    <a:gd name="T17" fmla="*/ 864 h 1032"/>
                    <a:gd name="T18" fmla="*/ 676 w 1568"/>
                    <a:gd name="T19" fmla="*/ 846 h 1032"/>
                    <a:gd name="T20" fmla="*/ 680 w 1568"/>
                    <a:gd name="T21" fmla="*/ 842 h 1032"/>
                    <a:gd name="T22" fmla="*/ 672 w 1568"/>
                    <a:gd name="T23" fmla="*/ 838 h 1032"/>
                    <a:gd name="T24" fmla="*/ 668 w 1568"/>
                    <a:gd name="T25" fmla="*/ 830 h 1032"/>
                    <a:gd name="T26" fmla="*/ 660 w 1568"/>
                    <a:gd name="T27" fmla="*/ 830 h 1032"/>
                    <a:gd name="T28" fmla="*/ 654 w 1568"/>
                    <a:gd name="T29" fmla="*/ 832 h 1032"/>
                    <a:gd name="T30" fmla="*/ 648 w 1568"/>
                    <a:gd name="T31" fmla="*/ 828 h 1032"/>
                    <a:gd name="T32" fmla="*/ 634 w 1568"/>
                    <a:gd name="T33" fmla="*/ 826 h 1032"/>
                    <a:gd name="T34" fmla="*/ 622 w 1568"/>
                    <a:gd name="T35" fmla="*/ 834 h 1032"/>
                    <a:gd name="T36" fmla="*/ 620 w 1568"/>
                    <a:gd name="T37" fmla="*/ 844 h 1032"/>
                    <a:gd name="T38" fmla="*/ 600 w 1568"/>
                    <a:gd name="T39" fmla="*/ 838 h 1032"/>
                    <a:gd name="T40" fmla="*/ 584 w 1568"/>
                    <a:gd name="T41" fmla="*/ 448 h 1032"/>
                    <a:gd name="T42" fmla="*/ 456 w 1568"/>
                    <a:gd name="T43" fmla="*/ 96 h 1032"/>
                    <a:gd name="T44" fmla="*/ 376 w 1568"/>
                    <a:gd name="T45" fmla="*/ 14 h 1032"/>
                    <a:gd name="T46" fmla="*/ 310 w 1568"/>
                    <a:gd name="T47" fmla="*/ 0 h 1032"/>
                    <a:gd name="T48" fmla="*/ 296 w 1568"/>
                    <a:gd name="T49" fmla="*/ 10 h 1032"/>
                    <a:gd name="T50" fmla="*/ 240 w 1568"/>
                    <a:gd name="T51" fmla="*/ 112 h 1032"/>
                    <a:gd name="T52" fmla="*/ 126 w 1568"/>
                    <a:gd name="T53" fmla="*/ 418 h 1032"/>
                    <a:gd name="T54" fmla="*/ 108 w 1568"/>
                    <a:gd name="T55" fmla="*/ 562 h 1032"/>
                    <a:gd name="T56" fmla="*/ 170 w 1568"/>
                    <a:gd name="T57" fmla="*/ 662 h 1032"/>
                    <a:gd name="T58" fmla="*/ 320 w 1568"/>
                    <a:gd name="T59" fmla="*/ 780 h 1032"/>
                    <a:gd name="T60" fmla="*/ 222 w 1568"/>
                    <a:gd name="T61" fmla="*/ 760 h 1032"/>
                    <a:gd name="T62" fmla="*/ 78 w 1568"/>
                    <a:gd name="T63" fmla="*/ 806 h 1032"/>
                    <a:gd name="T64" fmla="*/ 52 w 1568"/>
                    <a:gd name="T65" fmla="*/ 826 h 1032"/>
                    <a:gd name="T66" fmla="*/ 40 w 1568"/>
                    <a:gd name="T67" fmla="*/ 842 h 1032"/>
                    <a:gd name="T68" fmla="*/ 16 w 1568"/>
                    <a:gd name="T69" fmla="*/ 888 h 1032"/>
                    <a:gd name="T70" fmla="*/ 2 w 1568"/>
                    <a:gd name="T71" fmla="*/ 958 h 1032"/>
                    <a:gd name="T72" fmla="*/ 2 w 1568"/>
                    <a:gd name="T73" fmla="*/ 980 h 1032"/>
                    <a:gd name="T74" fmla="*/ 10 w 1568"/>
                    <a:gd name="T75" fmla="*/ 992 h 1032"/>
                    <a:gd name="T76" fmla="*/ 18 w 1568"/>
                    <a:gd name="T77" fmla="*/ 1016 h 1032"/>
                    <a:gd name="T78" fmla="*/ 18 w 1568"/>
                    <a:gd name="T79" fmla="*/ 1032 h 1032"/>
                    <a:gd name="T80" fmla="*/ 512 w 1568"/>
                    <a:gd name="T81" fmla="*/ 1014 h 1032"/>
                    <a:gd name="T82" fmla="*/ 1388 w 1568"/>
                    <a:gd name="T83" fmla="*/ 1020 h 1032"/>
                    <a:gd name="T84" fmla="*/ 1562 w 1568"/>
                    <a:gd name="T85" fmla="*/ 816 h 1032"/>
                    <a:gd name="T86" fmla="*/ 1568 w 1568"/>
                    <a:gd name="T87" fmla="*/ 806 h 1032"/>
                    <a:gd name="T88" fmla="*/ 656 w 1568"/>
                    <a:gd name="T89" fmla="*/ 838 h 1032"/>
                    <a:gd name="T90" fmla="*/ 656 w 1568"/>
                    <a:gd name="T91" fmla="*/ 838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</a:cxnLst>
                  <a:rect l="0" t="0" r="r" b="b"/>
                  <a:pathLst>
                    <a:path w="1568" h="1032">
                      <a:moveTo>
                        <a:pt x="1568" y="784"/>
                      </a:moveTo>
                      <a:lnTo>
                        <a:pt x="1568" y="784"/>
                      </a:lnTo>
                      <a:lnTo>
                        <a:pt x="1564" y="774"/>
                      </a:lnTo>
                      <a:lnTo>
                        <a:pt x="1564" y="774"/>
                      </a:lnTo>
                      <a:lnTo>
                        <a:pt x="1558" y="764"/>
                      </a:lnTo>
                      <a:lnTo>
                        <a:pt x="1550" y="756"/>
                      </a:lnTo>
                      <a:lnTo>
                        <a:pt x="1534" y="742"/>
                      </a:lnTo>
                      <a:lnTo>
                        <a:pt x="1520" y="732"/>
                      </a:lnTo>
                      <a:lnTo>
                        <a:pt x="1514" y="728"/>
                      </a:lnTo>
                      <a:lnTo>
                        <a:pt x="1420" y="702"/>
                      </a:lnTo>
                      <a:lnTo>
                        <a:pt x="1302" y="692"/>
                      </a:lnTo>
                      <a:lnTo>
                        <a:pt x="1166" y="710"/>
                      </a:lnTo>
                      <a:lnTo>
                        <a:pt x="1046" y="738"/>
                      </a:lnTo>
                      <a:lnTo>
                        <a:pt x="874" y="800"/>
                      </a:lnTo>
                      <a:lnTo>
                        <a:pt x="762" y="854"/>
                      </a:lnTo>
                      <a:lnTo>
                        <a:pt x="688" y="894"/>
                      </a:lnTo>
                      <a:lnTo>
                        <a:pt x="666" y="908"/>
                      </a:lnTo>
                      <a:lnTo>
                        <a:pt x="666" y="908"/>
                      </a:lnTo>
                      <a:lnTo>
                        <a:pt x="670" y="904"/>
                      </a:lnTo>
                      <a:lnTo>
                        <a:pt x="670" y="904"/>
                      </a:lnTo>
                      <a:lnTo>
                        <a:pt x="672" y="894"/>
                      </a:lnTo>
                      <a:lnTo>
                        <a:pt x="672" y="880"/>
                      </a:lnTo>
                      <a:lnTo>
                        <a:pt x="672" y="880"/>
                      </a:lnTo>
                      <a:lnTo>
                        <a:pt x="678" y="876"/>
                      </a:lnTo>
                      <a:lnTo>
                        <a:pt x="682" y="872"/>
                      </a:lnTo>
                      <a:lnTo>
                        <a:pt x="682" y="872"/>
                      </a:lnTo>
                      <a:lnTo>
                        <a:pt x="686" y="864"/>
                      </a:lnTo>
                      <a:lnTo>
                        <a:pt x="684" y="858"/>
                      </a:lnTo>
                      <a:lnTo>
                        <a:pt x="682" y="852"/>
                      </a:lnTo>
                      <a:lnTo>
                        <a:pt x="676" y="846"/>
                      </a:lnTo>
                      <a:lnTo>
                        <a:pt x="676" y="846"/>
                      </a:lnTo>
                      <a:lnTo>
                        <a:pt x="674" y="846"/>
                      </a:lnTo>
                      <a:lnTo>
                        <a:pt x="680" y="842"/>
                      </a:lnTo>
                      <a:lnTo>
                        <a:pt x="674" y="840"/>
                      </a:lnTo>
                      <a:lnTo>
                        <a:pt x="672" y="838"/>
                      </a:lnTo>
                      <a:lnTo>
                        <a:pt x="672" y="838"/>
                      </a:lnTo>
                      <a:lnTo>
                        <a:pt x="670" y="832"/>
                      </a:lnTo>
                      <a:lnTo>
                        <a:pt x="668" y="832"/>
                      </a:lnTo>
                      <a:lnTo>
                        <a:pt x="668" y="830"/>
                      </a:lnTo>
                      <a:lnTo>
                        <a:pt x="664" y="830"/>
                      </a:lnTo>
                      <a:lnTo>
                        <a:pt x="660" y="828"/>
                      </a:lnTo>
                      <a:lnTo>
                        <a:pt x="660" y="830"/>
                      </a:lnTo>
                      <a:lnTo>
                        <a:pt x="656" y="828"/>
                      </a:lnTo>
                      <a:lnTo>
                        <a:pt x="654" y="826"/>
                      </a:lnTo>
                      <a:lnTo>
                        <a:pt x="654" y="832"/>
                      </a:lnTo>
                      <a:lnTo>
                        <a:pt x="652" y="832"/>
                      </a:lnTo>
                      <a:lnTo>
                        <a:pt x="652" y="832"/>
                      </a:lnTo>
                      <a:lnTo>
                        <a:pt x="648" y="828"/>
                      </a:lnTo>
                      <a:lnTo>
                        <a:pt x="648" y="828"/>
                      </a:lnTo>
                      <a:lnTo>
                        <a:pt x="642" y="826"/>
                      </a:lnTo>
                      <a:lnTo>
                        <a:pt x="634" y="826"/>
                      </a:lnTo>
                      <a:lnTo>
                        <a:pt x="628" y="828"/>
                      </a:lnTo>
                      <a:lnTo>
                        <a:pt x="622" y="834"/>
                      </a:lnTo>
                      <a:lnTo>
                        <a:pt x="622" y="834"/>
                      </a:lnTo>
                      <a:lnTo>
                        <a:pt x="620" y="840"/>
                      </a:lnTo>
                      <a:lnTo>
                        <a:pt x="620" y="844"/>
                      </a:lnTo>
                      <a:lnTo>
                        <a:pt x="620" y="844"/>
                      </a:lnTo>
                      <a:lnTo>
                        <a:pt x="606" y="850"/>
                      </a:lnTo>
                      <a:lnTo>
                        <a:pt x="598" y="856"/>
                      </a:lnTo>
                      <a:lnTo>
                        <a:pt x="600" y="838"/>
                      </a:lnTo>
                      <a:lnTo>
                        <a:pt x="604" y="756"/>
                      </a:lnTo>
                      <a:lnTo>
                        <a:pt x="604" y="630"/>
                      </a:lnTo>
                      <a:lnTo>
                        <a:pt x="584" y="448"/>
                      </a:lnTo>
                      <a:lnTo>
                        <a:pt x="560" y="328"/>
                      </a:lnTo>
                      <a:lnTo>
                        <a:pt x="516" y="198"/>
                      </a:lnTo>
                      <a:lnTo>
                        <a:pt x="456" y="96"/>
                      </a:lnTo>
                      <a:lnTo>
                        <a:pt x="390" y="22"/>
                      </a:lnTo>
                      <a:lnTo>
                        <a:pt x="390" y="22"/>
                      </a:lnTo>
                      <a:lnTo>
                        <a:pt x="376" y="14"/>
                      </a:lnTo>
                      <a:lnTo>
                        <a:pt x="362" y="6"/>
                      </a:lnTo>
                      <a:lnTo>
                        <a:pt x="342" y="0"/>
                      </a:lnTo>
                      <a:lnTo>
                        <a:pt x="310" y="0"/>
                      </a:lnTo>
                      <a:lnTo>
                        <a:pt x="310" y="0"/>
                      </a:lnTo>
                      <a:lnTo>
                        <a:pt x="302" y="4"/>
                      </a:lnTo>
                      <a:lnTo>
                        <a:pt x="296" y="10"/>
                      </a:lnTo>
                      <a:lnTo>
                        <a:pt x="292" y="18"/>
                      </a:lnTo>
                      <a:lnTo>
                        <a:pt x="276" y="42"/>
                      </a:lnTo>
                      <a:lnTo>
                        <a:pt x="240" y="112"/>
                      </a:lnTo>
                      <a:lnTo>
                        <a:pt x="184" y="262"/>
                      </a:lnTo>
                      <a:lnTo>
                        <a:pt x="164" y="324"/>
                      </a:lnTo>
                      <a:lnTo>
                        <a:pt x="126" y="418"/>
                      </a:lnTo>
                      <a:lnTo>
                        <a:pt x="118" y="452"/>
                      </a:lnTo>
                      <a:lnTo>
                        <a:pt x="108" y="508"/>
                      </a:lnTo>
                      <a:lnTo>
                        <a:pt x="108" y="562"/>
                      </a:lnTo>
                      <a:lnTo>
                        <a:pt x="118" y="604"/>
                      </a:lnTo>
                      <a:lnTo>
                        <a:pt x="136" y="634"/>
                      </a:lnTo>
                      <a:lnTo>
                        <a:pt x="170" y="662"/>
                      </a:lnTo>
                      <a:lnTo>
                        <a:pt x="204" y="692"/>
                      </a:lnTo>
                      <a:lnTo>
                        <a:pt x="320" y="780"/>
                      </a:lnTo>
                      <a:lnTo>
                        <a:pt x="320" y="780"/>
                      </a:lnTo>
                      <a:lnTo>
                        <a:pt x="262" y="766"/>
                      </a:lnTo>
                      <a:lnTo>
                        <a:pt x="236" y="760"/>
                      </a:lnTo>
                      <a:lnTo>
                        <a:pt x="222" y="760"/>
                      </a:lnTo>
                      <a:lnTo>
                        <a:pt x="222" y="760"/>
                      </a:lnTo>
                      <a:lnTo>
                        <a:pt x="152" y="772"/>
                      </a:lnTo>
                      <a:lnTo>
                        <a:pt x="78" y="806"/>
                      </a:lnTo>
                      <a:lnTo>
                        <a:pt x="78" y="806"/>
                      </a:lnTo>
                      <a:lnTo>
                        <a:pt x="64" y="818"/>
                      </a:lnTo>
                      <a:lnTo>
                        <a:pt x="52" y="826"/>
                      </a:lnTo>
                      <a:lnTo>
                        <a:pt x="44" y="834"/>
                      </a:lnTo>
                      <a:lnTo>
                        <a:pt x="44" y="834"/>
                      </a:lnTo>
                      <a:lnTo>
                        <a:pt x="40" y="842"/>
                      </a:lnTo>
                      <a:lnTo>
                        <a:pt x="36" y="852"/>
                      </a:lnTo>
                      <a:lnTo>
                        <a:pt x="32" y="862"/>
                      </a:lnTo>
                      <a:lnTo>
                        <a:pt x="16" y="888"/>
                      </a:lnTo>
                      <a:lnTo>
                        <a:pt x="14" y="922"/>
                      </a:lnTo>
                      <a:lnTo>
                        <a:pt x="2" y="958"/>
                      </a:lnTo>
                      <a:lnTo>
                        <a:pt x="2" y="958"/>
                      </a:lnTo>
                      <a:lnTo>
                        <a:pt x="2" y="960"/>
                      </a:lnTo>
                      <a:lnTo>
                        <a:pt x="0" y="968"/>
                      </a:lnTo>
                      <a:lnTo>
                        <a:pt x="2" y="980"/>
                      </a:lnTo>
                      <a:lnTo>
                        <a:pt x="6" y="986"/>
                      </a:lnTo>
                      <a:lnTo>
                        <a:pt x="10" y="992"/>
                      </a:lnTo>
                      <a:lnTo>
                        <a:pt x="10" y="992"/>
                      </a:lnTo>
                      <a:lnTo>
                        <a:pt x="18" y="1004"/>
                      </a:lnTo>
                      <a:lnTo>
                        <a:pt x="20" y="1012"/>
                      </a:lnTo>
                      <a:lnTo>
                        <a:pt x="18" y="1016"/>
                      </a:lnTo>
                      <a:lnTo>
                        <a:pt x="18" y="1018"/>
                      </a:lnTo>
                      <a:lnTo>
                        <a:pt x="18" y="1018"/>
                      </a:lnTo>
                      <a:lnTo>
                        <a:pt x="18" y="1032"/>
                      </a:lnTo>
                      <a:lnTo>
                        <a:pt x="490" y="1032"/>
                      </a:lnTo>
                      <a:lnTo>
                        <a:pt x="490" y="1032"/>
                      </a:lnTo>
                      <a:lnTo>
                        <a:pt x="512" y="1014"/>
                      </a:lnTo>
                      <a:lnTo>
                        <a:pt x="498" y="1032"/>
                      </a:lnTo>
                      <a:lnTo>
                        <a:pt x="1376" y="1032"/>
                      </a:lnTo>
                      <a:lnTo>
                        <a:pt x="1388" y="1020"/>
                      </a:lnTo>
                      <a:lnTo>
                        <a:pt x="1498" y="904"/>
                      </a:lnTo>
                      <a:lnTo>
                        <a:pt x="1546" y="842"/>
                      </a:lnTo>
                      <a:lnTo>
                        <a:pt x="1562" y="816"/>
                      </a:lnTo>
                      <a:lnTo>
                        <a:pt x="1562" y="816"/>
                      </a:lnTo>
                      <a:lnTo>
                        <a:pt x="1564" y="812"/>
                      </a:lnTo>
                      <a:lnTo>
                        <a:pt x="1568" y="806"/>
                      </a:lnTo>
                      <a:lnTo>
                        <a:pt x="1568" y="784"/>
                      </a:lnTo>
                      <a:close/>
                      <a:moveTo>
                        <a:pt x="656" y="838"/>
                      </a:moveTo>
                      <a:lnTo>
                        <a:pt x="656" y="838"/>
                      </a:lnTo>
                      <a:lnTo>
                        <a:pt x="656" y="836"/>
                      </a:lnTo>
                      <a:lnTo>
                        <a:pt x="656" y="838"/>
                      </a:lnTo>
                      <a:lnTo>
                        <a:pt x="656" y="838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9000"/>
                  </a:schemeClr>
                </a:solidFill>
                <a:ln w="9525">
                  <a:solidFill>
                    <a:srgbClr val="FEFFFF">
                      <a:alpha val="12000"/>
                    </a:srgb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1000"/>
                    </a:schemeClr>
                  </a:glow>
                  <a:softEdge rad="12700"/>
                </a:effectLst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86" name="Group 102"/>
              <p:cNvGrpSpPr>
                <a:grpSpLocks noChangeAspect="1"/>
              </p:cNvGrpSpPr>
              <p:nvPr/>
            </p:nvGrpSpPr>
            <p:grpSpPr>
              <a:xfrm>
                <a:off x="7848593" y="1524004"/>
                <a:ext cx="1295399" cy="1685580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92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3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4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5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6000"/>
                  </a:schemeClr>
                </a:solidFill>
                <a:ln>
                  <a:noFill/>
                </a:ln>
                <a:effectLst>
                  <a:glow rad="38100">
                    <a:schemeClr val="bg2">
                      <a:lumMod val="50000"/>
                      <a:lumOff val="50000"/>
                      <a:alpha val="15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87" name="Group 112"/>
              <p:cNvGrpSpPr>
                <a:grpSpLocks noChangeAspect="1"/>
              </p:cNvGrpSpPr>
              <p:nvPr/>
            </p:nvGrpSpPr>
            <p:grpSpPr>
              <a:xfrm>
                <a:off x="7679515" y="5943604"/>
                <a:ext cx="1331670" cy="914403"/>
                <a:chOff x="7953375" y="152400"/>
                <a:chExt cx="1775564" cy="1219200"/>
              </a:xfrm>
              <a:solidFill>
                <a:schemeClr val="bg2">
                  <a:lumMod val="50000"/>
                  <a:lumOff val="50000"/>
                  <a:alpha val="8000"/>
                </a:schemeClr>
              </a:solidFill>
            </p:grpSpPr>
            <p:sp>
              <p:nvSpPr>
                <p:cNvPr id="188" name="Freeform 35"/>
                <p:cNvSpPr>
                  <a:spLocks/>
                </p:cNvSpPr>
                <p:nvPr/>
              </p:nvSpPr>
              <p:spPr bwMode="auto">
                <a:xfrm>
                  <a:off x="7953375" y="688975"/>
                  <a:ext cx="269875" cy="127000"/>
                </a:xfrm>
                <a:custGeom>
                  <a:avLst/>
                  <a:gdLst>
                    <a:gd name="T0" fmla="*/ 170 w 170"/>
                    <a:gd name="T1" fmla="*/ 80 h 80"/>
                    <a:gd name="T2" fmla="*/ 170 w 170"/>
                    <a:gd name="T3" fmla="*/ 80 h 80"/>
                    <a:gd name="T4" fmla="*/ 170 w 170"/>
                    <a:gd name="T5" fmla="*/ 80 h 80"/>
                    <a:gd name="T6" fmla="*/ 170 w 170"/>
                    <a:gd name="T7" fmla="*/ 80 h 80"/>
                    <a:gd name="T8" fmla="*/ 154 w 170"/>
                    <a:gd name="T9" fmla="*/ 72 h 80"/>
                    <a:gd name="T10" fmla="*/ 38 w 170"/>
                    <a:gd name="T11" fmla="*/ 14 h 80"/>
                    <a:gd name="T12" fmla="*/ 38 w 170"/>
                    <a:gd name="T13" fmla="*/ 14 h 80"/>
                    <a:gd name="T14" fmla="*/ 18 w 170"/>
                    <a:gd name="T15" fmla="*/ 4 h 80"/>
                    <a:gd name="T16" fmla="*/ 18 w 170"/>
                    <a:gd name="T17" fmla="*/ 4 h 80"/>
                    <a:gd name="T18" fmla="*/ 12 w 170"/>
                    <a:gd name="T19" fmla="*/ 2 h 80"/>
                    <a:gd name="T20" fmla="*/ 4 w 170"/>
                    <a:gd name="T21" fmla="*/ 0 h 80"/>
                    <a:gd name="T22" fmla="*/ 4 w 170"/>
                    <a:gd name="T23" fmla="*/ 0 h 80"/>
                    <a:gd name="T24" fmla="*/ 0 w 170"/>
                    <a:gd name="T25" fmla="*/ 0 h 80"/>
                    <a:gd name="T26" fmla="*/ 2 w 170"/>
                    <a:gd name="T27" fmla="*/ 4 h 80"/>
                    <a:gd name="T28" fmla="*/ 2 w 170"/>
                    <a:gd name="T29" fmla="*/ 4 h 80"/>
                    <a:gd name="T30" fmla="*/ 4 w 170"/>
                    <a:gd name="T31" fmla="*/ 6 h 80"/>
                    <a:gd name="T32" fmla="*/ 10 w 170"/>
                    <a:gd name="T33" fmla="*/ 8 h 80"/>
                    <a:gd name="T34" fmla="*/ 10 w 170"/>
                    <a:gd name="T35" fmla="*/ 8 h 80"/>
                    <a:gd name="T36" fmla="*/ 28 w 170"/>
                    <a:gd name="T37" fmla="*/ 16 h 80"/>
                    <a:gd name="T38" fmla="*/ 154 w 170"/>
                    <a:gd name="T39" fmla="*/ 74 h 80"/>
                    <a:gd name="T40" fmla="*/ 154 w 170"/>
                    <a:gd name="T41" fmla="*/ 74 h 80"/>
                    <a:gd name="T42" fmla="*/ 170 w 170"/>
                    <a:gd name="T43" fmla="*/ 80 h 80"/>
                    <a:gd name="T44" fmla="*/ 170 w 170"/>
                    <a:gd name="T45" fmla="*/ 8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70" h="80">
                      <a:moveTo>
                        <a:pt x="170" y="80"/>
                      </a:move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lnTo>
                        <a:pt x="154" y="72"/>
                      </a:lnTo>
                      <a:lnTo>
                        <a:pt x="38" y="14"/>
                      </a:lnTo>
                      <a:lnTo>
                        <a:pt x="38" y="14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2" y="4"/>
                      </a:lnTo>
                      <a:lnTo>
                        <a:pt x="2" y="4"/>
                      </a:lnTo>
                      <a:lnTo>
                        <a:pt x="4" y="6"/>
                      </a:lnTo>
                      <a:lnTo>
                        <a:pt x="10" y="8"/>
                      </a:lnTo>
                      <a:lnTo>
                        <a:pt x="10" y="8"/>
                      </a:lnTo>
                      <a:lnTo>
                        <a:pt x="28" y="16"/>
                      </a:lnTo>
                      <a:lnTo>
                        <a:pt x="154" y="74"/>
                      </a:lnTo>
                      <a:lnTo>
                        <a:pt x="154" y="74"/>
                      </a:lnTo>
                      <a:lnTo>
                        <a:pt x="170" y="80"/>
                      </a:lnTo>
                      <a:lnTo>
                        <a:pt x="170" y="8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89" name="Freeform 36"/>
                <p:cNvSpPr>
                  <a:spLocks/>
                </p:cNvSpPr>
                <p:nvPr/>
              </p:nvSpPr>
              <p:spPr bwMode="auto">
                <a:xfrm>
                  <a:off x="8226425" y="82232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0" name="Freeform 37"/>
                <p:cNvSpPr>
                  <a:spLocks/>
                </p:cNvSpPr>
                <p:nvPr/>
              </p:nvSpPr>
              <p:spPr bwMode="auto">
                <a:xfrm>
                  <a:off x="8232775" y="514350"/>
                  <a:ext cx="19050" cy="295275"/>
                </a:xfrm>
                <a:custGeom>
                  <a:avLst/>
                  <a:gdLst>
                    <a:gd name="T0" fmla="*/ 2 w 12"/>
                    <a:gd name="T1" fmla="*/ 186 h 186"/>
                    <a:gd name="T2" fmla="*/ 2 w 12"/>
                    <a:gd name="T3" fmla="*/ 186 h 186"/>
                    <a:gd name="T4" fmla="*/ 4 w 12"/>
                    <a:gd name="T5" fmla="*/ 168 h 186"/>
                    <a:gd name="T6" fmla="*/ 8 w 12"/>
                    <a:gd name="T7" fmla="*/ 30 h 186"/>
                    <a:gd name="T8" fmla="*/ 8 w 12"/>
                    <a:gd name="T9" fmla="*/ 30 h 186"/>
                    <a:gd name="T10" fmla="*/ 10 w 12"/>
                    <a:gd name="T11" fmla="*/ 10 h 186"/>
                    <a:gd name="T12" fmla="*/ 10 w 12"/>
                    <a:gd name="T13" fmla="*/ 10 h 186"/>
                    <a:gd name="T14" fmla="*/ 12 w 12"/>
                    <a:gd name="T15" fmla="*/ 6 h 186"/>
                    <a:gd name="T16" fmla="*/ 10 w 12"/>
                    <a:gd name="T17" fmla="*/ 0 h 186"/>
                    <a:gd name="T18" fmla="*/ 10 w 12"/>
                    <a:gd name="T19" fmla="*/ 0 h 186"/>
                    <a:gd name="T20" fmla="*/ 8 w 12"/>
                    <a:gd name="T21" fmla="*/ 0 h 186"/>
                    <a:gd name="T22" fmla="*/ 6 w 12"/>
                    <a:gd name="T23" fmla="*/ 2 h 186"/>
                    <a:gd name="T24" fmla="*/ 6 w 12"/>
                    <a:gd name="T25" fmla="*/ 2 h 186"/>
                    <a:gd name="T26" fmla="*/ 4 w 12"/>
                    <a:gd name="T27" fmla="*/ 8 h 186"/>
                    <a:gd name="T28" fmla="*/ 4 w 12"/>
                    <a:gd name="T29" fmla="*/ 16 h 186"/>
                    <a:gd name="T30" fmla="*/ 4 w 12"/>
                    <a:gd name="T31" fmla="*/ 16 h 186"/>
                    <a:gd name="T32" fmla="*/ 4 w 12"/>
                    <a:gd name="T33" fmla="*/ 38 h 186"/>
                    <a:gd name="T34" fmla="*/ 0 w 12"/>
                    <a:gd name="T35" fmla="*/ 168 h 186"/>
                    <a:gd name="T36" fmla="*/ 0 w 12"/>
                    <a:gd name="T37" fmla="*/ 168 h 186"/>
                    <a:gd name="T38" fmla="*/ 0 w 12"/>
                    <a:gd name="T39" fmla="*/ 186 h 186"/>
                    <a:gd name="T40" fmla="*/ 0 w 12"/>
                    <a:gd name="T41" fmla="*/ 186 h 186"/>
                    <a:gd name="T42" fmla="*/ 0 w 12"/>
                    <a:gd name="T43" fmla="*/ 186 h 186"/>
                    <a:gd name="T44" fmla="*/ 0 w 12"/>
                    <a:gd name="T45" fmla="*/ 186 h 186"/>
                    <a:gd name="T46" fmla="*/ 2 w 12"/>
                    <a:gd name="T47" fmla="*/ 186 h 186"/>
                    <a:gd name="T48" fmla="*/ 2 w 12"/>
                    <a:gd name="T49" fmla="*/ 186 h 1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2" h="186">
                      <a:moveTo>
                        <a:pt x="2" y="186"/>
                      </a:moveTo>
                      <a:lnTo>
                        <a:pt x="2" y="186"/>
                      </a:lnTo>
                      <a:lnTo>
                        <a:pt x="4" y="168"/>
                      </a:lnTo>
                      <a:lnTo>
                        <a:pt x="8" y="30"/>
                      </a:lnTo>
                      <a:lnTo>
                        <a:pt x="8" y="30"/>
                      </a:lnTo>
                      <a:lnTo>
                        <a:pt x="10" y="10"/>
                      </a:lnTo>
                      <a:lnTo>
                        <a:pt x="10" y="10"/>
                      </a:lnTo>
                      <a:lnTo>
                        <a:pt x="12" y="6"/>
                      </a:lnTo>
                      <a:lnTo>
                        <a:pt x="10" y="0"/>
                      </a:lnTo>
                      <a:lnTo>
                        <a:pt x="10" y="0"/>
                      </a:lnTo>
                      <a:lnTo>
                        <a:pt x="8" y="0"/>
                      </a:lnTo>
                      <a:lnTo>
                        <a:pt x="6" y="2"/>
                      </a:lnTo>
                      <a:lnTo>
                        <a:pt x="6" y="2"/>
                      </a:lnTo>
                      <a:lnTo>
                        <a:pt x="4" y="8"/>
                      </a:lnTo>
                      <a:lnTo>
                        <a:pt x="4" y="16"/>
                      </a:lnTo>
                      <a:lnTo>
                        <a:pt x="4" y="16"/>
                      </a:lnTo>
                      <a:lnTo>
                        <a:pt x="4" y="38"/>
                      </a:lnTo>
                      <a:lnTo>
                        <a:pt x="0" y="168"/>
                      </a:lnTo>
                      <a:lnTo>
                        <a:pt x="0" y="168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0" y="186"/>
                      </a:lnTo>
                      <a:lnTo>
                        <a:pt x="2" y="186"/>
                      </a:lnTo>
                      <a:lnTo>
                        <a:pt x="2" y="18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91" name="Freeform 38"/>
                <p:cNvSpPr>
                  <a:spLocks noEditPoints="1"/>
                </p:cNvSpPr>
                <p:nvPr/>
              </p:nvSpPr>
              <p:spPr bwMode="auto">
                <a:xfrm>
                  <a:off x="8274789" y="152400"/>
                  <a:ext cx="1454150" cy="1219200"/>
                </a:xfrm>
                <a:custGeom>
                  <a:avLst/>
                  <a:gdLst>
                    <a:gd name="T0" fmla="*/ 838 w 916"/>
                    <a:gd name="T1" fmla="*/ 674 h 768"/>
                    <a:gd name="T2" fmla="*/ 790 w 916"/>
                    <a:gd name="T3" fmla="*/ 634 h 768"/>
                    <a:gd name="T4" fmla="*/ 780 w 916"/>
                    <a:gd name="T5" fmla="*/ 590 h 768"/>
                    <a:gd name="T6" fmla="*/ 786 w 916"/>
                    <a:gd name="T7" fmla="*/ 556 h 768"/>
                    <a:gd name="T8" fmla="*/ 788 w 916"/>
                    <a:gd name="T9" fmla="*/ 524 h 768"/>
                    <a:gd name="T10" fmla="*/ 790 w 916"/>
                    <a:gd name="T11" fmla="*/ 450 h 768"/>
                    <a:gd name="T12" fmla="*/ 782 w 916"/>
                    <a:gd name="T13" fmla="*/ 420 h 768"/>
                    <a:gd name="T14" fmla="*/ 666 w 916"/>
                    <a:gd name="T15" fmla="*/ 406 h 768"/>
                    <a:gd name="T16" fmla="*/ 758 w 916"/>
                    <a:gd name="T17" fmla="*/ 340 h 768"/>
                    <a:gd name="T18" fmla="*/ 770 w 916"/>
                    <a:gd name="T19" fmla="*/ 308 h 768"/>
                    <a:gd name="T20" fmla="*/ 770 w 916"/>
                    <a:gd name="T21" fmla="*/ 266 h 768"/>
                    <a:gd name="T22" fmla="*/ 768 w 916"/>
                    <a:gd name="T23" fmla="*/ 236 h 768"/>
                    <a:gd name="T24" fmla="*/ 756 w 916"/>
                    <a:gd name="T25" fmla="*/ 212 h 768"/>
                    <a:gd name="T26" fmla="*/ 756 w 916"/>
                    <a:gd name="T27" fmla="*/ 190 h 768"/>
                    <a:gd name="T28" fmla="*/ 746 w 916"/>
                    <a:gd name="T29" fmla="*/ 152 h 768"/>
                    <a:gd name="T30" fmla="*/ 750 w 916"/>
                    <a:gd name="T31" fmla="*/ 118 h 768"/>
                    <a:gd name="T32" fmla="*/ 752 w 916"/>
                    <a:gd name="T33" fmla="*/ 92 h 768"/>
                    <a:gd name="T34" fmla="*/ 756 w 916"/>
                    <a:gd name="T35" fmla="*/ 62 h 768"/>
                    <a:gd name="T36" fmla="*/ 678 w 916"/>
                    <a:gd name="T37" fmla="*/ 10 h 768"/>
                    <a:gd name="T38" fmla="*/ 594 w 916"/>
                    <a:gd name="T39" fmla="*/ 82 h 768"/>
                    <a:gd name="T40" fmla="*/ 540 w 916"/>
                    <a:gd name="T41" fmla="*/ 186 h 768"/>
                    <a:gd name="T42" fmla="*/ 514 w 916"/>
                    <a:gd name="T43" fmla="*/ 366 h 768"/>
                    <a:gd name="T44" fmla="*/ 502 w 916"/>
                    <a:gd name="T45" fmla="*/ 424 h 768"/>
                    <a:gd name="T46" fmla="*/ 496 w 916"/>
                    <a:gd name="T47" fmla="*/ 412 h 768"/>
                    <a:gd name="T48" fmla="*/ 486 w 916"/>
                    <a:gd name="T49" fmla="*/ 412 h 768"/>
                    <a:gd name="T50" fmla="*/ 478 w 916"/>
                    <a:gd name="T51" fmla="*/ 416 h 768"/>
                    <a:gd name="T52" fmla="*/ 476 w 916"/>
                    <a:gd name="T53" fmla="*/ 422 h 768"/>
                    <a:gd name="T54" fmla="*/ 468 w 916"/>
                    <a:gd name="T55" fmla="*/ 432 h 768"/>
                    <a:gd name="T56" fmla="*/ 474 w 916"/>
                    <a:gd name="T57" fmla="*/ 454 h 768"/>
                    <a:gd name="T58" fmla="*/ 380 w 916"/>
                    <a:gd name="T59" fmla="*/ 406 h 768"/>
                    <a:gd name="T60" fmla="*/ 222 w 916"/>
                    <a:gd name="T61" fmla="*/ 362 h 768"/>
                    <a:gd name="T62" fmla="*/ 108 w 916"/>
                    <a:gd name="T63" fmla="*/ 370 h 768"/>
                    <a:gd name="T64" fmla="*/ 0 w 916"/>
                    <a:gd name="T65" fmla="*/ 436 h 768"/>
                    <a:gd name="T66" fmla="*/ 44 w 916"/>
                    <a:gd name="T67" fmla="*/ 504 h 768"/>
                    <a:gd name="T68" fmla="*/ 70 w 916"/>
                    <a:gd name="T69" fmla="*/ 514 h 768"/>
                    <a:gd name="T70" fmla="*/ 96 w 916"/>
                    <a:gd name="T71" fmla="*/ 522 h 768"/>
                    <a:gd name="T72" fmla="*/ 126 w 916"/>
                    <a:gd name="T73" fmla="*/ 536 h 768"/>
                    <a:gd name="T74" fmla="*/ 150 w 916"/>
                    <a:gd name="T75" fmla="*/ 558 h 768"/>
                    <a:gd name="T76" fmla="*/ 172 w 916"/>
                    <a:gd name="T77" fmla="*/ 572 h 768"/>
                    <a:gd name="T78" fmla="*/ 192 w 916"/>
                    <a:gd name="T79" fmla="*/ 594 h 768"/>
                    <a:gd name="T80" fmla="*/ 210 w 916"/>
                    <a:gd name="T81" fmla="*/ 608 h 768"/>
                    <a:gd name="T82" fmla="*/ 258 w 916"/>
                    <a:gd name="T83" fmla="*/ 632 h 768"/>
                    <a:gd name="T84" fmla="*/ 320 w 916"/>
                    <a:gd name="T85" fmla="*/ 610 h 768"/>
                    <a:gd name="T86" fmla="*/ 368 w 916"/>
                    <a:gd name="T87" fmla="*/ 604 h 768"/>
                    <a:gd name="T88" fmla="*/ 342 w 916"/>
                    <a:gd name="T89" fmla="*/ 692 h 768"/>
                    <a:gd name="T90" fmla="*/ 384 w 916"/>
                    <a:gd name="T91" fmla="*/ 724 h 768"/>
                    <a:gd name="T92" fmla="*/ 440 w 916"/>
                    <a:gd name="T93" fmla="*/ 740 h 768"/>
                    <a:gd name="T94" fmla="*/ 462 w 916"/>
                    <a:gd name="T95" fmla="*/ 754 h 768"/>
                    <a:gd name="T96" fmla="*/ 500 w 916"/>
                    <a:gd name="T97" fmla="*/ 764 h 768"/>
                    <a:gd name="T98" fmla="*/ 584 w 916"/>
                    <a:gd name="T99" fmla="*/ 736 h 768"/>
                    <a:gd name="T100" fmla="*/ 530 w 916"/>
                    <a:gd name="T101" fmla="*/ 578 h 768"/>
                    <a:gd name="T102" fmla="*/ 558 w 916"/>
                    <a:gd name="T103" fmla="*/ 594 h 768"/>
                    <a:gd name="T104" fmla="*/ 590 w 916"/>
                    <a:gd name="T105" fmla="*/ 648 h 768"/>
                    <a:gd name="T106" fmla="*/ 646 w 916"/>
                    <a:gd name="T107" fmla="*/ 688 h 768"/>
                    <a:gd name="T108" fmla="*/ 624 w 916"/>
                    <a:gd name="T109" fmla="*/ 616 h 768"/>
                    <a:gd name="T110" fmla="*/ 584 w 916"/>
                    <a:gd name="T111" fmla="*/ 550 h 768"/>
                    <a:gd name="T112" fmla="*/ 598 w 916"/>
                    <a:gd name="T113" fmla="*/ 536 h 768"/>
                    <a:gd name="T114" fmla="*/ 714 w 916"/>
                    <a:gd name="T115" fmla="*/ 658 h 768"/>
                    <a:gd name="T116" fmla="*/ 804 w 916"/>
                    <a:gd name="T117" fmla="*/ 702 h 768"/>
                    <a:gd name="T118" fmla="*/ 836 w 916"/>
                    <a:gd name="T119" fmla="*/ 708 h 768"/>
                    <a:gd name="T120" fmla="*/ 910 w 916"/>
                    <a:gd name="T121" fmla="*/ 736 h 768"/>
                    <a:gd name="T122" fmla="*/ 910 w 916"/>
                    <a:gd name="T123" fmla="*/ 716 h 768"/>
                    <a:gd name="T124" fmla="*/ 878 w 916"/>
                    <a:gd name="T125" fmla="*/ 688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916" h="768">
                      <a:moveTo>
                        <a:pt x="878" y="688"/>
                      </a:moveTo>
                      <a:lnTo>
                        <a:pt x="878" y="688"/>
                      </a:lnTo>
                      <a:lnTo>
                        <a:pt x="868" y="682"/>
                      </a:lnTo>
                      <a:lnTo>
                        <a:pt x="856" y="678"/>
                      </a:lnTo>
                      <a:lnTo>
                        <a:pt x="838" y="674"/>
                      </a:lnTo>
                      <a:lnTo>
                        <a:pt x="838" y="674"/>
                      </a:lnTo>
                      <a:lnTo>
                        <a:pt x="828" y="672"/>
                      </a:lnTo>
                      <a:lnTo>
                        <a:pt x="818" y="666"/>
                      </a:lnTo>
                      <a:lnTo>
                        <a:pt x="810" y="660"/>
                      </a:lnTo>
                      <a:lnTo>
                        <a:pt x="802" y="652"/>
                      </a:lnTo>
                      <a:lnTo>
                        <a:pt x="792" y="640"/>
                      </a:lnTo>
                      <a:lnTo>
                        <a:pt x="790" y="634"/>
                      </a:lnTo>
                      <a:lnTo>
                        <a:pt x="790" y="634"/>
                      </a:lnTo>
                      <a:lnTo>
                        <a:pt x="786" y="630"/>
                      </a:lnTo>
                      <a:lnTo>
                        <a:pt x="780" y="616"/>
                      </a:lnTo>
                      <a:lnTo>
                        <a:pt x="776" y="602"/>
                      </a:lnTo>
                      <a:lnTo>
                        <a:pt x="778" y="596"/>
                      </a:lnTo>
                      <a:lnTo>
                        <a:pt x="780" y="590"/>
                      </a:lnTo>
                      <a:lnTo>
                        <a:pt x="780" y="590"/>
                      </a:lnTo>
                      <a:lnTo>
                        <a:pt x="784" y="586"/>
                      </a:lnTo>
                      <a:lnTo>
                        <a:pt x="786" y="582"/>
                      </a:lnTo>
                      <a:lnTo>
                        <a:pt x="786" y="570"/>
                      </a:lnTo>
                      <a:lnTo>
                        <a:pt x="786" y="556"/>
                      </a:lnTo>
                      <a:lnTo>
                        <a:pt x="786" y="556"/>
                      </a:lnTo>
                      <a:lnTo>
                        <a:pt x="784" y="554"/>
                      </a:lnTo>
                      <a:lnTo>
                        <a:pt x="782" y="548"/>
                      </a:lnTo>
                      <a:lnTo>
                        <a:pt x="780" y="544"/>
                      </a:lnTo>
                      <a:lnTo>
                        <a:pt x="782" y="538"/>
                      </a:lnTo>
                      <a:lnTo>
                        <a:pt x="784" y="532"/>
                      </a:lnTo>
                      <a:lnTo>
                        <a:pt x="788" y="524"/>
                      </a:lnTo>
                      <a:lnTo>
                        <a:pt x="788" y="524"/>
                      </a:lnTo>
                      <a:lnTo>
                        <a:pt x="792" y="514"/>
                      </a:lnTo>
                      <a:lnTo>
                        <a:pt x="794" y="502"/>
                      </a:lnTo>
                      <a:lnTo>
                        <a:pt x="794" y="488"/>
                      </a:lnTo>
                      <a:lnTo>
                        <a:pt x="794" y="474"/>
                      </a:lnTo>
                      <a:lnTo>
                        <a:pt x="790" y="450"/>
                      </a:lnTo>
                      <a:lnTo>
                        <a:pt x="786" y="440"/>
                      </a:lnTo>
                      <a:lnTo>
                        <a:pt x="782" y="426"/>
                      </a:lnTo>
                      <a:lnTo>
                        <a:pt x="782" y="426"/>
                      </a:lnTo>
                      <a:lnTo>
                        <a:pt x="784" y="424"/>
                      </a:lnTo>
                      <a:lnTo>
                        <a:pt x="784" y="422"/>
                      </a:lnTo>
                      <a:lnTo>
                        <a:pt x="782" y="420"/>
                      </a:lnTo>
                      <a:lnTo>
                        <a:pt x="776" y="418"/>
                      </a:lnTo>
                      <a:lnTo>
                        <a:pt x="766" y="414"/>
                      </a:lnTo>
                      <a:lnTo>
                        <a:pt x="722" y="406"/>
                      </a:lnTo>
                      <a:lnTo>
                        <a:pt x="722" y="406"/>
                      </a:lnTo>
                      <a:lnTo>
                        <a:pt x="696" y="404"/>
                      </a:lnTo>
                      <a:lnTo>
                        <a:pt x="666" y="406"/>
                      </a:lnTo>
                      <a:lnTo>
                        <a:pt x="668" y="404"/>
                      </a:lnTo>
                      <a:lnTo>
                        <a:pt x="682" y="392"/>
                      </a:lnTo>
                      <a:lnTo>
                        <a:pt x="704" y="376"/>
                      </a:lnTo>
                      <a:lnTo>
                        <a:pt x="722" y="366"/>
                      </a:lnTo>
                      <a:lnTo>
                        <a:pt x="742" y="354"/>
                      </a:lnTo>
                      <a:lnTo>
                        <a:pt x="758" y="340"/>
                      </a:lnTo>
                      <a:lnTo>
                        <a:pt x="758" y="340"/>
                      </a:lnTo>
                      <a:lnTo>
                        <a:pt x="764" y="332"/>
                      </a:lnTo>
                      <a:lnTo>
                        <a:pt x="768" y="326"/>
                      </a:lnTo>
                      <a:lnTo>
                        <a:pt x="770" y="320"/>
                      </a:lnTo>
                      <a:lnTo>
                        <a:pt x="770" y="320"/>
                      </a:lnTo>
                      <a:lnTo>
                        <a:pt x="770" y="308"/>
                      </a:lnTo>
                      <a:lnTo>
                        <a:pt x="772" y="290"/>
                      </a:lnTo>
                      <a:lnTo>
                        <a:pt x="772" y="290"/>
                      </a:lnTo>
                      <a:lnTo>
                        <a:pt x="772" y="280"/>
                      </a:lnTo>
                      <a:lnTo>
                        <a:pt x="772" y="272"/>
                      </a:lnTo>
                      <a:lnTo>
                        <a:pt x="770" y="266"/>
                      </a:lnTo>
                      <a:lnTo>
                        <a:pt x="770" y="266"/>
                      </a:lnTo>
                      <a:lnTo>
                        <a:pt x="768" y="260"/>
                      </a:lnTo>
                      <a:lnTo>
                        <a:pt x="768" y="254"/>
                      </a:lnTo>
                      <a:lnTo>
                        <a:pt x="768" y="250"/>
                      </a:lnTo>
                      <a:lnTo>
                        <a:pt x="768" y="250"/>
                      </a:lnTo>
                      <a:lnTo>
                        <a:pt x="768" y="244"/>
                      </a:lnTo>
                      <a:lnTo>
                        <a:pt x="768" y="236"/>
                      </a:lnTo>
                      <a:lnTo>
                        <a:pt x="766" y="226"/>
                      </a:lnTo>
                      <a:lnTo>
                        <a:pt x="764" y="222"/>
                      </a:lnTo>
                      <a:lnTo>
                        <a:pt x="760" y="220"/>
                      </a:lnTo>
                      <a:lnTo>
                        <a:pt x="760" y="220"/>
                      </a:lnTo>
                      <a:lnTo>
                        <a:pt x="756" y="216"/>
                      </a:lnTo>
                      <a:lnTo>
                        <a:pt x="756" y="212"/>
                      </a:lnTo>
                      <a:lnTo>
                        <a:pt x="754" y="204"/>
                      </a:lnTo>
                      <a:lnTo>
                        <a:pt x="754" y="204"/>
                      </a:lnTo>
                      <a:lnTo>
                        <a:pt x="756" y="198"/>
                      </a:lnTo>
                      <a:lnTo>
                        <a:pt x="758" y="194"/>
                      </a:lnTo>
                      <a:lnTo>
                        <a:pt x="756" y="190"/>
                      </a:lnTo>
                      <a:lnTo>
                        <a:pt x="756" y="190"/>
                      </a:lnTo>
                      <a:lnTo>
                        <a:pt x="752" y="186"/>
                      </a:lnTo>
                      <a:lnTo>
                        <a:pt x="748" y="180"/>
                      </a:lnTo>
                      <a:lnTo>
                        <a:pt x="744" y="170"/>
                      </a:lnTo>
                      <a:lnTo>
                        <a:pt x="744" y="170"/>
                      </a:lnTo>
                      <a:lnTo>
                        <a:pt x="746" y="160"/>
                      </a:lnTo>
                      <a:lnTo>
                        <a:pt x="746" y="152"/>
                      </a:lnTo>
                      <a:lnTo>
                        <a:pt x="746" y="146"/>
                      </a:lnTo>
                      <a:lnTo>
                        <a:pt x="746" y="146"/>
                      </a:lnTo>
                      <a:lnTo>
                        <a:pt x="746" y="142"/>
                      </a:lnTo>
                      <a:lnTo>
                        <a:pt x="746" y="134"/>
                      </a:lnTo>
                      <a:lnTo>
                        <a:pt x="746" y="126"/>
                      </a:lnTo>
                      <a:lnTo>
                        <a:pt x="750" y="118"/>
                      </a:lnTo>
                      <a:lnTo>
                        <a:pt x="750" y="118"/>
                      </a:lnTo>
                      <a:lnTo>
                        <a:pt x="752" y="112"/>
                      </a:lnTo>
                      <a:lnTo>
                        <a:pt x="752" y="106"/>
                      </a:lnTo>
                      <a:lnTo>
                        <a:pt x="752" y="98"/>
                      </a:lnTo>
                      <a:lnTo>
                        <a:pt x="752" y="98"/>
                      </a:lnTo>
                      <a:lnTo>
                        <a:pt x="752" y="92"/>
                      </a:lnTo>
                      <a:lnTo>
                        <a:pt x="752" y="88"/>
                      </a:lnTo>
                      <a:lnTo>
                        <a:pt x="752" y="84"/>
                      </a:lnTo>
                      <a:lnTo>
                        <a:pt x="752" y="84"/>
                      </a:lnTo>
                      <a:lnTo>
                        <a:pt x="754" y="78"/>
                      </a:lnTo>
                      <a:lnTo>
                        <a:pt x="756" y="72"/>
                      </a:lnTo>
                      <a:lnTo>
                        <a:pt x="756" y="62"/>
                      </a:lnTo>
                      <a:lnTo>
                        <a:pt x="754" y="42"/>
                      </a:lnTo>
                      <a:lnTo>
                        <a:pt x="748" y="24"/>
                      </a:lnTo>
                      <a:lnTo>
                        <a:pt x="740" y="10"/>
                      </a:lnTo>
                      <a:lnTo>
                        <a:pt x="726" y="2"/>
                      </a:lnTo>
                      <a:lnTo>
                        <a:pt x="704" y="0"/>
                      </a:lnTo>
                      <a:lnTo>
                        <a:pt x="678" y="10"/>
                      </a:lnTo>
                      <a:lnTo>
                        <a:pt x="654" y="24"/>
                      </a:lnTo>
                      <a:lnTo>
                        <a:pt x="654" y="24"/>
                      </a:lnTo>
                      <a:lnTo>
                        <a:pt x="648" y="28"/>
                      </a:lnTo>
                      <a:lnTo>
                        <a:pt x="630" y="42"/>
                      </a:lnTo>
                      <a:lnTo>
                        <a:pt x="606" y="66"/>
                      </a:lnTo>
                      <a:lnTo>
                        <a:pt x="594" y="82"/>
                      </a:lnTo>
                      <a:lnTo>
                        <a:pt x="580" y="102"/>
                      </a:lnTo>
                      <a:lnTo>
                        <a:pt x="580" y="102"/>
                      </a:lnTo>
                      <a:lnTo>
                        <a:pt x="568" y="122"/>
                      </a:lnTo>
                      <a:lnTo>
                        <a:pt x="558" y="142"/>
                      </a:lnTo>
                      <a:lnTo>
                        <a:pt x="548" y="164"/>
                      </a:lnTo>
                      <a:lnTo>
                        <a:pt x="540" y="186"/>
                      </a:lnTo>
                      <a:lnTo>
                        <a:pt x="532" y="208"/>
                      </a:lnTo>
                      <a:lnTo>
                        <a:pt x="526" y="232"/>
                      </a:lnTo>
                      <a:lnTo>
                        <a:pt x="518" y="282"/>
                      </a:lnTo>
                      <a:lnTo>
                        <a:pt x="518" y="282"/>
                      </a:lnTo>
                      <a:lnTo>
                        <a:pt x="514" y="324"/>
                      </a:lnTo>
                      <a:lnTo>
                        <a:pt x="514" y="366"/>
                      </a:lnTo>
                      <a:lnTo>
                        <a:pt x="514" y="402"/>
                      </a:lnTo>
                      <a:lnTo>
                        <a:pt x="516" y="430"/>
                      </a:lnTo>
                      <a:lnTo>
                        <a:pt x="516" y="430"/>
                      </a:lnTo>
                      <a:lnTo>
                        <a:pt x="514" y="430"/>
                      </a:lnTo>
                      <a:lnTo>
                        <a:pt x="514" y="430"/>
                      </a:lnTo>
                      <a:lnTo>
                        <a:pt x="502" y="424"/>
                      </a:lnTo>
                      <a:lnTo>
                        <a:pt x="502" y="424"/>
                      </a:lnTo>
                      <a:lnTo>
                        <a:pt x="504" y="420"/>
                      </a:lnTo>
                      <a:lnTo>
                        <a:pt x="502" y="416"/>
                      </a:lnTo>
                      <a:lnTo>
                        <a:pt x="502" y="416"/>
                      </a:lnTo>
                      <a:lnTo>
                        <a:pt x="500" y="414"/>
                      </a:lnTo>
                      <a:lnTo>
                        <a:pt x="496" y="412"/>
                      </a:lnTo>
                      <a:lnTo>
                        <a:pt x="492" y="412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4"/>
                      </a:lnTo>
                      <a:lnTo>
                        <a:pt x="488" y="412"/>
                      </a:lnTo>
                      <a:lnTo>
                        <a:pt x="486" y="412"/>
                      </a:lnTo>
                      <a:lnTo>
                        <a:pt x="484" y="414"/>
                      </a:lnTo>
                      <a:lnTo>
                        <a:pt x="484" y="414"/>
                      </a:lnTo>
                      <a:lnTo>
                        <a:pt x="480" y="414"/>
                      </a:lnTo>
                      <a:lnTo>
                        <a:pt x="480" y="414"/>
                      </a:lnTo>
                      <a:lnTo>
                        <a:pt x="478" y="414"/>
                      </a:lnTo>
                      <a:lnTo>
                        <a:pt x="478" y="416"/>
                      </a:lnTo>
                      <a:lnTo>
                        <a:pt x="476" y="416"/>
                      </a:lnTo>
                      <a:lnTo>
                        <a:pt x="476" y="418"/>
                      </a:lnTo>
                      <a:lnTo>
                        <a:pt x="474" y="420"/>
                      </a:lnTo>
                      <a:lnTo>
                        <a:pt x="472" y="420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6" y="422"/>
                      </a:lnTo>
                      <a:lnTo>
                        <a:pt x="472" y="424"/>
                      </a:lnTo>
                      <a:lnTo>
                        <a:pt x="472" y="424"/>
                      </a:lnTo>
                      <a:lnTo>
                        <a:pt x="470" y="426"/>
                      </a:lnTo>
                      <a:lnTo>
                        <a:pt x="468" y="430"/>
                      </a:lnTo>
                      <a:lnTo>
                        <a:pt x="468" y="432"/>
                      </a:lnTo>
                      <a:lnTo>
                        <a:pt x="470" y="436"/>
                      </a:lnTo>
                      <a:lnTo>
                        <a:pt x="470" y="436"/>
                      </a:lnTo>
                      <a:lnTo>
                        <a:pt x="474" y="440"/>
                      </a:lnTo>
                      <a:lnTo>
                        <a:pt x="474" y="440"/>
                      </a:lnTo>
                      <a:lnTo>
                        <a:pt x="474" y="448"/>
                      </a:lnTo>
                      <a:lnTo>
                        <a:pt x="474" y="454"/>
                      </a:lnTo>
                      <a:lnTo>
                        <a:pt x="474" y="454"/>
                      </a:lnTo>
                      <a:lnTo>
                        <a:pt x="472" y="456"/>
                      </a:lnTo>
                      <a:lnTo>
                        <a:pt x="472" y="456"/>
                      </a:lnTo>
                      <a:lnTo>
                        <a:pt x="448" y="442"/>
                      </a:lnTo>
                      <a:lnTo>
                        <a:pt x="416" y="424"/>
                      </a:lnTo>
                      <a:lnTo>
                        <a:pt x="380" y="406"/>
                      </a:lnTo>
                      <a:lnTo>
                        <a:pt x="340" y="390"/>
                      </a:lnTo>
                      <a:lnTo>
                        <a:pt x="340" y="390"/>
                      </a:lnTo>
                      <a:lnTo>
                        <a:pt x="292" y="374"/>
                      </a:lnTo>
                      <a:lnTo>
                        <a:pt x="268" y="368"/>
                      </a:lnTo>
                      <a:lnTo>
                        <a:pt x="244" y="364"/>
                      </a:lnTo>
                      <a:lnTo>
                        <a:pt x="222" y="362"/>
                      </a:lnTo>
                      <a:lnTo>
                        <a:pt x="198" y="360"/>
                      </a:lnTo>
                      <a:lnTo>
                        <a:pt x="176" y="360"/>
                      </a:lnTo>
                      <a:lnTo>
                        <a:pt x="152" y="362"/>
                      </a:lnTo>
                      <a:lnTo>
                        <a:pt x="152" y="362"/>
                      </a:lnTo>
                      <a:lnTo>
                        <a:pt x="130" y="366"/>
                      </a:lnTo>
                      <a:lnTo>
                        <a:pt x="108" y="370"/>
                      </a:lnTo>
                      <a:lnTo>
                        <a:pt x="76" y="380"/>
                      </a:lnTo>
                      <a:lnTo>
                        <a:pt x="56" y="388"/>
                      </a:lnTo>
                      <a:lnTo>
                        <a:pt x="48" y="392"/>
                      </a:lnTo>
                      <a:lnTo>
                        <a:pt x="24" y="408"/>
                      </a:lnTo>
                      <a:lnTo>
                        <a:pt x="4" y="426"/>
                      </a:lnTo>
                      <a:lnTo>
                        <a:pt x="0" y="436"/>
                      </a:lnTo>
                      <a:lnTo>
                        <a:pt x="0" y="466"/>
                      </a:lnTo>
                      <a:lnTo>
                        <a:pt x="4" y="476"/>
                      </a:lnTo>
                      <a:lnTo>
                        <a:pt x="18" y="488"/>
                      </a:lnTo>
                      <a:lnTo>
                        <a:pt x="36" y="500"/>
                      </a:lnTo>
                      <a:lnTo>
                        <a:pt x="36" y="500"/>
                      </a:lnTo>
                      <a:lnTo>
                        <a:pt x="44" y="504"/>
                      </a:lnTo>
                      <a:lnTo>
                        <a:pt x="50" y="506"/>
                      </a:lnTo>
                      <a:lnTo>
                        <a:pt x="56" y="506"/>
                      </a:lnTo>
                      <a:lnTo>
                        <a:pt x="56" y="506"/>
                      </a:lnTo>
                      <a:lnTo>
                        <a:pt x="60" y="508"/>
                      </a:lnTo>
                      <a:lnTo>
                        <a:pt x="64" y="510"/>
                      </a:lnTo>
                      <a:lnTo>
                        <a:pt x="70" y="514"/>
                      </a:lnTo>
                      <a:lnTo>
                        <a:pt x="70" y="514"/>
                      </a:lnTo>
                      <a:lnTo>
                        <a:pt x="76" y="518"/>
                      </a:lnTo>
                      <a:lnTo>
                        <a:pt x="82" y="520"/>
                      </a:lnTo>
                      <a:lnTo>
                        <a:pt x="90" y="520"/>
                      </a:lnTo>
                      <a:lnTo>
                        <a:pt x="90" y="520"/>
                      </a:lnTo>
                      <a:lnTo>
                        <a:pt x="96" y="522"/>
                      </a:lnTo>
                      <a:lnTo>
                        <a:pt x="104" y="524"/>
                      </a:lnTo>
                      <a:lnTo>
                        <a:pt x="112" y="528"/>
                      </a:lnTo>
                      <a:lnTo>
                        <a:pt x="116" y="530"/>
                      </a:lnTo>
                      <a:lnTo>
                        <a:pt x="116" y="530"/>
                      </a:lnTo>
                      <a:lnTo>
                        <a:pt x="120" y="534"/>
                      </a:lnTo>
                      <a:lnTo>
                        <a:pt x="126" y="536"/>
                      </a:lnTo>
                      <a:lnTo>
                        <a:pt x="136" y="540"/>
                      </a:lnTo>
                      <a:lnTo>
                        <a:pt x="136" y="540"/>
                      </a:lnTo>
                      <a:lnTo>
                        <a:pt x="144" y="548"/>
                      </a:lnTo>
                      <a:lnTo>
                        <a:pt x="148" y="554"/>
                      </a:lnTo>
                      <a:lnTo>
                        <a:pt x="150" y="558"/>
                      </a:lnTo>
                      <a:lnTo>
                        <a:pt x="150" y="558"/>
                      </a:lnTo>
                      <a:lnTo>
                        <a:pt x="152" y="562"/>
                      </a:lnTo>
                      <a:lnTo>
                        <a:pt x="156" y="564"/>
                      </a:lnTo>
                      <a:lnTo>
                        <a:pt x="162" y="564"/>
                      </a:lnTo>
                      <a:lnTo>
                        <a:pt x="162" y="564"/>
                      </a:lnTo>
                      <a:lnTo>
                        <a:pt x="168" y="568"/>
                      </a:lnTo>
                      <a:lnTo>
                        <a:pt x="172" y="572"/>
                      </a:lnTo>
                      <a:lnTo>
                        <a:pt x="174" y="578"/>
                      </a:lnTo>
                      <a:lnTo>
                        <a:pt x="174" y="578"/>
                      </a:lnTo>
                      <a:lnTo>
                        <a:pt x="176" y="580"/>
                      </a:lnTo>
                      <a:lnTo>
                        <a:pt x="178" y="584"/>
                      </a:lnTo>
                      <a:lnTo>
                        <a:pt x="184" y="590"/>
                      </a:lnTo>
                      <a:lnTo>
                        <a:pt x="192" y="594"/>
                      </a:lnTo>
                      <a:lnTo>
                        <a:pt x="196" y="596"/>
                      </a:lnTo>
                      <a:lnTo>
                        <a:pt x="196" y="596"/>
                      </a:lnTo>
                      <a:lnTo>
                        <a:pt x="200" y="598"/>
                      </a:lnTo>
                      <a:lnTo>
                        <a:pt x="204" y="602"/>
                      </a:lnTo>
                      <a:lnTo>
                        <a:pt x="210" y="608"/>
                      </a:lnTo>
                      <a:lnTo>
                        <a:pt x="210" y="608"/>
                      </a:lnTo>
                      <a:lnTo>
                        <a:pt x="214" y="610"/>
                      </a:lnTo>
                      <a:lnTo>
                        <a:pt x="222" y="614"/>
                      </a:lnTo>
                      <a:lnTo>
                        <a:pt x="232" y="620"/>
                      </a:lnTo>
                      <a:lnTo>
                        <a:pt x="232" y="620"/>
                      </a:lnTo>
                      <a:lnTo>
                        <a:pt x="248" y="626"/>
                      </a:lnTo>
                      <a:lnTo>
                        <a:pt x="258" y="632"/>
                      </a:lnTo>
                      <a:lnTo>
                        <a:pt x="258" y="632"/>
                      </a:lnTo>
                      <a:lnTo>
                        <a:pt x="264" y="632"/>
                      </a:lnTo>
                      <a:lnTo>
                        <a:pt x="272" y="632"/>
                      </a:lnTo>
                      <a:lnTo>
                        <a:pt x="282" y="630"/>
                      </a:lnTo>
                      <a:lnTo>
                        <a:pt x="302" y="622"/>
                      </a:lnTo>
                      <a:lnTo>
                        <a:pt x="320" y="610"/>
                      </a:lnTo>
                      <a:lnTo>
                        <a:pt x="338" y="600"/>
                      </a:lnTo>
                      <a:lnTo>
                        <a:pt x="364" y="586"/>
                      </a:lnTo>
                      <a:lnTo>
                        <a:pt x="380" y="580"/>
                      </a:lnTo>
                      <a:lnTo>
                        <a:pt x="382" y="578"/>
                      </a:lnTo>
                      <a:lnTo>
                        <a:pt x="382" y="578"/>
                      </a:lnTo>
                      <a:lnTo>
                        <a:pt x="368" y="604"/>
                      </a:lnTo>
                      <a:lnTo>
                        <a:pt x="358" y="628"/>
                      </a:lnTo>
                      <a:lnTo>
                        <a:pt x="358" y="628"/>
                      </a:lnTo>
                      <a:lnTo>
                        <a:pt x="344" y="670"/>
                      </a:lnTo>
                      <a:lnTo>
                        <a:pt x="342" y="682"/>
                      </a:lnTo>
                      <a:lnTo>
                        <a:pt x="342" y="688"/>
                      </a:lnTo>
                      <a:lnTo>
                        <a:pt x="342" y="692"/>
                      </a:lnTo>
                      <a:lnTo>
                        <a:pt x="344" y="692"/>
                      </a:lnTo>
                      <a:lnTo>
                        <a:pt x="346" y="692"/>
                      </a:lnTo>
                      <a:lnTo>
                        <a:pt x="358" y="702"/>
                      </a:lnTo>
                      <a:lnTo>
                        <a:pt x="358" y="702"/>
                      </a:lnTo>
                      <a:lnTo>
                        <a:pt x="366" y="708"/>
                      </a:lnTo>
                      <a:lnTo>
                        <a:pt x="384" y="724"/>
                      </a:lnTo>
                      <a:lnTo>
                        <a:pt x="396" y="730"/>
                      </a:lnTo>
                      <a:lnTo>
                        <a:pt x="410" y="738"/>
                      </a:lnTo>
                      <a:lnTo>
                        <a:pt x="420" y="740"/>
                      </a:lnTo>
                      <a:lnTo>
                        <a:pt x="432" y="742"/>
                      </a:lnTo>
                      <a:lnTo>
                        <a:pt x="432" y="742"/>
                      </a:lnTo>
                      <a:lnTo>
                        <a:pt x="440" y="740"/>
                      </a:lnTo>
                      <a:lnTo>
                        <a:pt x="446" y="742"/>
                      </a:lnTo>
                      <a:lnTo>
                        <a:pt x="452" y="744"/>
                      </a:lnTo>
                      <a:lnTo>
                        <a:pt x="456" y="746"/>
                      </a:lnTo>
                      <a:lnTo>
                        <a:pt x="460" y="752"/>
                      </a:lnTo>
                      <a:lnTo>
                        <a:pt x="462" y="754"/>
                      </a:lnTo>
                      <a:lnTo>
                        <a:pt x="462" y="754"/>
                      </a:lnTo>
                      <a:lnTo>
                        <a:pt x="472" y="762"/>
                      </a:lnTo>
                      <a:lnTo>
                        <a:pt x="484" y="766"/>
                      </a:lnTo>
                      <a:lnTo>
                        <a:pt x="488" y="766"/>
                      </a:lnTo>
                      <a:lnTo>
                        <a:pt x="494" y="764"/>
                      </a:lnTo>
                      <a:lnTo>
                        <a:pt x="494" y="764"/>
                      </a:lnTo>
                      <a:lnTo>
                        <a:pt x="500" y="764"/>
                      </a:lnTo>
                      <a:lnTo>
                        <a:pt x="506" y="768"/>
                      </a:lnTo>
                      <a:lnTo>
                        <a:pt x="588" y="768"/>
                      </a:lnTo>
                      <a:lnTo>
                        <a:pt x="588" y="768"/>
                      </a:lnTo>
                      <a:lnTo>
                        <a:pt x="586" y="750"/>
                      </a:lnTo>
                      <a:lnTo>
                        <a:pt x="584" y="736"/>
                      </a:lnTo>
                      <a:lnTo>
                        <a:pt x="584" y="736"/>
                      </a:lnTo>
                      <a:lnTo>
                        <a:pt x="552" y="654"/>
                      </a:lnTo>
                      <a:lnTo>
                        <a:pt x="534" y="602"/>
                      </a:lnTo>
                      <a:lnTo>
                        <a:pt x="530" y="586"/>
                      </a:lnTo>
                      <a:lnTo>
                        <a:pt x="530" y="580"/>
                      </a:lnTo>
                      <a:lnTo>
                        <a:pt x="530" y="578"/>
                      </a:lnTo>
                      <a:lnTo>
                        <a:pt x="530" y="578"/>
                      </a:lnTo>
                      <a:lnTo>
                        <a:pt x="534" y="574"/>
                      </a:lnTo>
                      <a:lnTo>
                        <a:pt x="536" y="566"/>
                      </a:lnTo>
                      <a:lnTo>
                        <a:pt x="538" y="548"/>
                      </a:lnTo>
                      <a:lnTo>
                        <a:pt x="548" y="572"/>
                      </a:lnTo>
                      <a:lnTo>
                        <a:pt x="554" y="580"/>
                      </a:lnTo>
                      <a:lnTo>
                        <a:pt x="558" y="594"/>
                      </a:lnTo>
                      <a:lnTo>
                        <a:pt x="568" y="610"/>
                      </a:lnTo>
                      <a:lnTo>
                        <a:pt x="570" y="614"/>
                      </a:lnTo>
                      <a:lnTo>
                        <a:pt x="584" y="638"/>
                      </a:lnTo>
                      <a:lnTo>
                        <a:pt x="590" y="638"/>
                      </a:lnTo>
                      <a:lnTo>
                        <a:pt x="592" y="642"/>
                      </a:lnTo>
                      <a:lnTo>
                        <a:pt x="590" y="648"/>
                      </a:lnTo>
                      <a:lnTo>
                        <a:pt x="598" y="658"/>
                      </a:lnTo>
                      <a:lnTo>
                        <a:pt x="608" y="676"/>
                      </a:lnTo>
                      <a:lnTo>
                        <a:pt x="626" y="688"/>
                      </a:lnTo>
                      <a:lnTo>
                        <a:pt x="642" y="690"/>
                      </a:lnTo>
                      <a:lnTo>
                        <a:pt x="638" y="678"/>
                      </a:lnTo>
                      <a:lnTo>
                        <a:pt x="646" y="688"/>
                      </a:lnTo>
                      <a:lnTo>
                        <a:pt x="650" y="672"/>
                      </a:lnTo>
                      <a:lnTo>
                        <a:pt x="648" y="652"/>
                      </a:lnTo>
                      <a:lnTo>
                        <a:pt x="638" y="634"/>
                      </a:lnTo>
                      <a:lnTo>
                        <a:pt x="632" y="622"/>
                      </a:lnTo>
                      <a:lnTo>
                        <a:pt x="626" y="620"/>
                      </a:lnTo>
                      <a:lnTo>
                        <a:pt x="624" y="616"/>
                      </a:lnTo>
                      <a:lnTo>
                        <a:pt x="626" y="612"/>
                      </a:lnTo>
                      <a:lnTo>
                        <a:pt x="612" y="590"/>
                      </a:lnTo>
                      <a:lnTo>
                        <a:pt x="608" y="584"/>
                      </a:lnTo>
                      <a:lnTo>
                        <a:pt x="598" y="568"/>
                      </a:lnTo>
                      <a:lnTo>
                        <a:pt x="588" y="560"/>
                      </a:lnTo>
                      <a:lnTo>
                        <a:pt x="584" y="550"/>
                      </a:lnTo>
                      <a:lnTo>
                        <a:pt x="568" y="530"/>
                      </a:lnTo>
                      <a:lnTo>
                        <a:pt x="568" y="530"/>
                      </a:lnTo>
                      <a:lnTo>
                        <a:pt x="586" y="536"/>
                      </a:lnTo>
                      <a:lnTo>
                        <a:pt x="592" y="538"/>
                      </a:lnTo>
                      <a:lnTo>
                        <a:pt x="598" y="536"/>
                      </a:lnTo>
                      <a:lnTo>
                        <a:pt x="598" y="536"/>
                      </a:lnTo>
                      <a:lnTo>
                        <a:pt x="600" y="538"/>
                      </a:lnTo>
                      <a:lnTo>
                        <a:pt x="604" y="540"/>
                      </a:lnTo>
                      <a:lnTo>
                        <a:pt x="618" y="552"/>
                      </a:lnTo>
                      <a:lnTo>
                        <a:pt x="654" y="590"/>
                      </a:lnTo>
                      <a:lnTo>
                        <a:pt x="714" y="658"/>
                      </a:lnTo>
                      <a:lnTo>
                        <a:pt x="714" y="658"/>
                      </a:lnTo>
                      <a:lnTo>
                        <a:pt x="724" y="666"/>
                      </a:lnTo>
                      <a:lnTo>
                        <a:pt x="740" y="676"/>
                      </a:lnTo>
                      <a:lnTo>
                        <a:pt x="770" y="692"/>
                      </a:lnTo>
                      <a:lnTo>
                        <a:pt x="770" y="692"/>
                      </a:lnTo>
                      <a:lnTo>
                        <a:pt x="792" y="698"/>
                      </a:lnTo>
                      <a:lnTo>
                        <a:pt x="804" y="702"/>
                      </a:lnTo>
                      <a:lnTo>
                        <a:pt x="804" y="702"/>
                      </a:lnTo>
                      <a:lnTo>
                        <a:pt x="814" y="706"/>
                      </a:lnTo>
                      <a:lnTo>
                        <a:pt x="822" y="708"/>
                      </a:lnTo>
                      <a:lnTo>
                        <a:pt x="830" y="708"/>
                      </a:lnTo>
                      <a:lnTo>
                        <a:pt x="830" y="708"/>
                      </a:lnTo>
                      <a:lnTo>
                        <a:pt x="836" y="708"/>
                      </a:lnTo>
                      <a:lnTo>
                        <a:pt x="842" y="708"/>
                      </a:lnTo>
                      <a:lnTo>
                        <a:pt x="848" y="710"/>
                      </a:lnTo>
                      <a:lnTo>
                        <a:pt x="852" y="722"/>
                      </a:lnTo>
                      <a:lnTo>
                        <a:pt x="904" y="736"/>
                      </a:lnTo>
                      <a:lnTo>
                        <a:pt x="904" y="736"/>
                      </a:lnTo>
                      <a:lnTo>
                        <a:pt x="910" y="736"/>
                      </a:lnTo>
                      <a:lnTo>
                        <a:pt x="914" y="734"/>
                      </a:lnTo>
                      <a:lnTo>
                        <a:pt x="916" y="732"/>
                      </a:lnTo>
                      <a:lnTo>
                        <a:pt x="916" y="730"/>
                      </a:lnTo>
                      <a:lnTo>
                        <a:pt x="916" y="730"/>
                      </a:lnTo>
                      <a:lnTo>
                        <a:pt x="914" y="722"/>
                      </a:lnTo>
                      <a:lnTo>
                        <a:pt x="910" y="716"/>
                      </a:lnTo>
                      <a:lnTo>
                        <a:pt x="898" y="700"/>
                      </a:lnTo>
                      <a:lnTo>
                        <a:pt x="898" y="700"/>
                      </a:lnTo>
                      <a:lnTo>
                        <a:pt x="892" y="694"/>
                      </a:lnTo>
                      <a:lnTo>
                        <a:pt x="884" y="690"/>
                      </a:lnTo>
                      <a:lnTo>
                        <a:pt x="878" y="688"/>
                      </a:lnTo>
                      <a:lnTo>
                        <a:pt x="878" y="688"/>
                      </a:lnTo>
                      <a:close/>
                      <a:moveTo>
                        <a:pt x="478" y="422"/>
                      </a:moveTo>
                      <a:lnTo>
                        <a:pt x="478" y="422"/>
                      </a:lnTo>
                      <a:lnTo>
                        <a:pt x="478" y="422"/>
                      </a:lnTo>
                      <a:lnTo>
                        <a:pt x="478" y="420"/>
                      </a:lnTo>
                      <a:lnTo>
                        <a:pt x="478" y="4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  <a:effectLst>
                  <a:glow rad="38100">
                    <a:schemeClr val="bg2">
                      <a:lumMod val="60000"/>
                      <a:lumOff val="40000"/>
                      <a:alpha val="19000"/>
                    </a:schemeClr>
                  </a:glow>
                  <a:softEdge rad="12700"/>
                </a:effectLst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8" name="Group 715"/>
            <p:cNvGrpSpPr/>
            <p:nvPr/>
          </p:nvGrpSpPr>
          <p:grpSpPr>
            <a:xfrm>
              <a:off x="2" y="-16"/>
              <a:ext cx="9252335" cy="6787414"/>
              <a:chOff x="2" y="-16"/>
              <a:chExt cx="9252335" cy="6787414"/>
            </a:xfrm>
          </p:grpSpPr>
          <p:grpSp>
            <p:nvGrpSpPr>
              <p:cNvPr id="139" name="Group 129"/>
              <p:cNvGrpSpPr>
                <a:grpSpLocks noChangeAspect="1"/>
              </p:cNvGrpSpPr>
              <p:nvPr/>
            </p:nvGrpSpPr>
            <p:grpSpPr>
              <a:xfrm rot="20119239">
                <a:off x="7445117" y="3056828"/>
                <a:ext cx="1807220" cy="3062371"/>
                <a:chOff x="2048564" y="457200"/>
                <a:chExt cx="6368361" cy="10791417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5" name="Freeform 86"/>
                <p:cNvSpPr>
                  <a:spLocks/>
                </p:cNvSpPr>
                <p:nvPr/>
              </p:nvSpPr>
              <p:spPr bwMode="auto">
                <a:xfrm>
                  <a:off x="6400801" y="787399"/>
                  <a:ext cx="390524" cy="581026"/>
                </a:xfrm>
                <a:custGeom>
                  <a:avLst/>
                  <a:gdLst/>
                  <a:ahLst/>
                  <a:cxnLst>
                    <a:cxn ang="0">
                      <a:pos x="242" y="366"/>
                    </a:cxn>
                    <a:cxn ang="0">
                      <a:pos x="242" y="366"/>
                    </a:cxn>
                    <a:cxn ang="0">
                      <a:pos x="244" y="364"/>
                    </a:cxn>
                    <a:cxn ang="0">
                      <a:pos x="246" y="364"/>
                    </a:cxn>
                    <a:cxn ang="0">
                      <a:pos x="246" y="364"/>
                    </a:cxn>
                    <a:cxn ang="0">
                      <a:pos x="236" y="348"/>
                    </a:cxn>
                    <a:cxn ang="0">
                      <a:pos x="50" y="54"/>
                    </a:cxn>
                    <a:cxn ang="0">
                      <a:pos x="50" y="54"/>
                    </a:cxn>
                    <a:cxn ang="0">
                      <a:pos x="32" y="28"/>
                    </a:cxn>
                    <a:cxn ang="0">
                      <a:pos x="32" y="26"/>
                    </a:cxn>
                    <a:cxn ang="0">
                      <a:pos x="32" y="26"/>
                    </a:cxn>
                    <a:cxn ang="0">
                      <a:pos x="22" y="14"/>
                    </a:cxn>
                    <a:cxn ang="0">
                      <a:pos x="10" y="4"/>
                    </a:cxn>
                    <a:cxn ang="0">
                      <a:pos x="10" y="4"/>
                    </a:cxn>
                    <a:cxn ang="0">
                      <a:pos x="6" y="2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6"/>
                    </a:cxn>
                    <a:cxn ang="0">
                      <a:pos x="10" y="24"/>
                    </a:cxn>
                    <a:cxn ang="0">
                      <a:pos x="10" y="24"/>
                    </a:cxn>
                    <a:cxn ang="0">
                      <a:pos x="20" y="34"/>
                    </a:cxn>
                    <a:cxn ang="0">
                      <a:pos x="28" y="44"/>
                    </a:cxn>
                    <a:cxn ang="0">
                      <a:pos x="232" y="352"/>
                    </a:cxn>
                    <a:cxn ang="0">
                      <a:pos x="232" y="352"/>
                    </a:cxn>
                    <a:cxn ang="0">
                      <a:pos x="238" y="362"/>
                    </a:cxn>
                    <a:cxn ang="0">
                      <a:pos x="242" y="366"/>
                    </a:cxn>
                    <a:cxn ang="0">
                      <a:pos x="242" y="366"/>
                    </a:cxn>
                  </a:cxnLst>
                  <a:rect l="0" t="0" r="r" b="b"/>
                  <a:pathLst>
                    <a:path w="246" h="366">
                      <a:moveTo>
                        <a:pt x="242" y="366"/>
                      </a:moveTo>
                      <a:lnTo>
                        <a:pt x="242" y="366"/>
                      </a:lnTo>
                      <a:lnTo>
                        <a:pt x="244" y="364"/>
                      </a:lnTo>
                      <a:lnTo>
                        <a:pt x="246" y="364"/>
                      </a:lnTo>
                      <a:lnTo>
                        <a:pt x="246" y="364"/>
                      </a:lnTo>
                      <a:lnTo>
                        <a:pt x="236" y="348"/>
                      </a:lnTo>
                      <a:lnTo>
                        <a:pt x="50" y="54"/>
                      </a:lnTo>
                      <a:lnTo>
                        <a:pt x="50" y="54"/>
                      </a:lnTo>
                      <a:lnTo>
                        <a:pt x="32" y="28"/>
                      </a:lnTo>
                      <a:lnTo>
                        <a:pt x="32" y="26"/>
                      </a:lnTo>
                      <a:lnTo>
                        <a:pt x="32" y="26"/>
                      </a:lnTo>
                      <a:lnTo>
                        <a:pt x="22" y="14"/>
                      </a:lnTo>
                      <a:lnTo>
                        <a:pt x="10" y="4"/>
                      </a:lnTo>
                      <a:lnTo>
                        <a:pt x="10" y="4"/>
                      </a:lnTo>
                      <a:lnTo>
                        <a:pt x="6" y="2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6"/>
                      </a:lnTo>
                      <a:lnTo>
                        <a:pt x="10" y="24"/>
                      </a:lnTo>
                      <a:lnTo>
                        <a:pt x="10" y="24"/>
                      </a:lnTo>
                      <a:lnTo>
                        <a:pt x="20" y="34"/>
                      </a:lnTo>
                      <a:lnTo>
                        <a:pt x="28" y="44"/>
                      </a:lnTo>
                      <a:lnTo>
                        <a:pt x="232" y="352"/>
                      </a:lnTo>
                      <a:lnTo>
                        <a:pt x="232" y="352"/>
                      </a:lnTo>
                      <a:lnTo>
                        <a:pt x="238" y="362"/>
                      </a:lnTo>
                      <a:lnTo>
                        <a:pt x="242" y="366"/>
                      </a:lnTo>
                      <a:lnTo>
                        <a:pt x="24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6" name="Freeform 87"/>
                <p:cNvSpPr>
                  <a:spLocks/>
                </p:cNvSpPr>
                <p:nvPr/>
              </p:nvSpPr>
              <p:spPr bwMode="auto">
                <a:xfrm>
                  <a:off x="6791325" y="1381124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7" name="Freeform 88"/>
                <p:cNvSpPr>
                  <a:spLocks/>
                </p:cNvSpPr>
                <p:nvPr/>
              </p:nvSpPr>
              <p:spPr bwMode="auto">
                <a:xfrm>
                  <a:off x="6819900" y="787399"/>
                  <a:ext cx="387350" cy="581026"/>
                </a:xfrm>
                <a:custGeom>
                  <a:avLst/>
                  <a:gdLst/>
                  <a:ahLst/>
                  <a:cxnLst>
                    <a:cxn ang="0">
                      <a:pos x="2" y="366"/>
                    </a:cxn>
                    <a:cxn ang="0">
                      <a:pos x="2" y="366"/>
                    </a:cxn>
                    <a:cxn ang="0">
                      <a:pos x="6" y="362"/>
                    </a:cxn>
                    <a:cxn ang="0">
                      <a:pos x="14" y="352"/>
                    </a:cxn>
                    <a:cxn ang="0">
                      <a:pos x="216" y="44"/>
                    </a:cxn>
                    <a:cxn ang="0">
                      <a:pos x="216" y="44"/>
                    </a:cxn>
                    <a:cxn ang="0">
                      <a:pos x="226" y="34"/>
                    </a:cxn>
                    <a:cxn ang="0">
                      <a:pos x="234" y="24"/>
                    </a:cxn>
                    <a:cxn ang="0">
                      <a:pos x="234" y="24"/>
                    </a:cxn>
                    <a:cxn ang="0">
                      <a:pos x="240" y="16"/>
                    </a:cxn>
                    <a:cxn ang="0">
                      <a:pos x="244" y="6"/>
                    </a:cxn>
                    <a:cxn ang="0">
                      <a:pos x="244" y="6"/>
                    </a:cxn>
                    <a:cxn ang="0">
                      <a:pos x="244" y="2"/>
                    </a:cxn>
                    <a:cxn ang="0">
                      <a:pos x="242" y="0"/>
                    </a:cxn>
                    <a:cxn ang="0">
                      <a:pos x="238" y="2"/>
                    </a:cxn>
                    <a:cxn ang="0">
                      <a:pos x="234" y="4"/>
                    </a:cxn>
                    <a:cxn ang="0">
                      <a:pos x="234" y="4"/>
                    </a:cxn>
                    <a:cxn ang="0">
                      <a:pos x="222" y="14"/>
                    </a:cxn>
                    <a:cxn ang="0">
                      <a:pos x="212" y="26"/>
                    </a:cxn>
                    <a:cxn ang="0">
                      <a:pos x="212" y="28"/>
                    </a:cxn>
                    <a:cxn ang="0">
                      <a:pos x="212" y="28"/>
                    </a:cxn>
                    <a:cxn ang="0">
                      <a:pos x="194" y="54"/>
                    </a:cxn>
                    <a:cxn ang="0">
                      <a:pos x="8" y="348"/>
                    </a:cxn>
                    <a:cxn ang="0">
                      <a:pos x="8" y="348"/>
                    </a:cxn>
                    <a:cxn ang="0">
                      <a:pos x="0" y="364"/>
                    </a:cxn>
                    <a:cxn ang="0">
                      <a:pos x="0" y="364"/>
                    </a:cxn>
                    <a:cxn ang="0">
                      <a:pos x="0" y="366"/>
                    </a:cxn>
                    <a:cxn ang="0">
                      <a:pos x="0" y="366"/>
                    </a:cxn>
                    <a:cxn ang="0">
                      <a:pos x="2" y="366"/>
                    </a:cxn>
                    <a:cxn ang="0">
                      <a:pos x="2" y="366"/>
                    </a:cxn>
                  </a:cxnLst>
                  <a:rect l="0" t="0" r="r" b="b"/>
                  <a:pathLst>
                    <a:path w="244" h="366">
                      <a:moveTo>
                        <a:pt x="2" y="366"/>
                      </a:moveTo>
                      <a:lnTo>
                        <a:pt x="2" y="366"/>
                      </a:lnTo>
                      <a:lnTo>
                        <a:pt x="6" y="362"/>
                      </a:lnTo>
                      <a:lnTo>
                        <a:pt x="14" y="352"/>
                      </a:lnTo>
                      <a:lnTo>
                        <a:pt x="216" y="44"/>
                      </a:lnTo>
                      <a:lnTo>
                        <a:pt x="216" y="44"/>
                      </a:lnTo>
                      <a:lnTo>
                        <a:pt x="226" y="34"/>
                      </a:lnTo>
                      <a:lnTo>
                        <a:pt x="234" y="24"/>
                      </a:lnTo>
                      <a:lnTo>
                        <a:pt x="234" y="24"/>
                      </a:lnTo>
                      <a:lnTo>
                        <a:pt x="240" y="16"/>
                      </a:lnTo>
                      <a:lnTo>
                        <a:pt x="244" y="6"/>
                      </a:lnTo>
                      <a:lnTo>
                        <a:pt x="244" y="6"/>
                      </a:lnTo>
                      <a:lnTo>
                        <a:pt x="244" y="2"/>
                      </a:lnTo>
                      <a:lnTo>
                        <a:pt x="242" y="0"/>
                      </a:lnTo>
                      <a:lnTo>
                        <a:pt x="238" y="2"/>
                      </a:lnTo>
                      <a:lnTo>
                        <a:pt x="234" y="4"/>
                      </a:lnTo>
                      <a:lnTo>
                        <a:pt x="234" y="4"/>
                      </a:lnTo>
                      <a:lnTo>
                        <a:pt x="222" y="14"/>
                      </a:lnTo>
                      <a:lnTo>
                        <a:pt x="212" y="26"/>
                      </a:lnTo>
                      <a:lnTo>
                        <a:pt x="212" y="28"/>
                      </a:lnTo>
                      <a:lnTo>
                        <a:pt x="212" y="28"/>
                      </a:lnTo>
                      <a:lnTo>
                        <a:pt x="194" y="54"/>
                      </a:lnTo>
                      <a:lnTo>
                        <a:pt x="8" y="348"/>
                      </a:lnTo>
                      <a:lnTo>
                        <a:pt x="8" y="348"/>
                      </a:lnTo>
                      <a:lnTo>
                        <a:pt x="0" y="364"/>
                      </a:lnTo>
                      <a:lnTo>
                        <a:pt x="0" y="364"/>
                      </a:lnTo>
                      <a:lnTo>
                        <a:pt x="0" y="366"/>
                      </a:lnTo>
                      <a:lnTo>
                        <a:pt x="0" y="366"/>
                      </a:lnTo>
                      <a:lnTo>
                        <a:pt x="2" y="366"/>
                      </a:lnTo>
                      <a:lnTo>
                        <a:pt x="2" y="366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8" name="Freeform 89"/>
                <p:cNvSpPr>
                  <a:spLocks noEditPoints="1"/>
                </p:cNvSpPr>
                <p:nvPr/>
              </p:nvSpPr>
              <p:spPr bwMode="auto">
                <a:xfrm>
                  <a:off x="5181600" y="457200"/>
                  <a:ext cx="3235325" cy="275907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21000"/>
                  </a:schemeClr>
                </a:solidFill>
                <a:ln w="9525">
                  <a:noFill/>
                  <a:round/>
                  <a:headEnd/>
                  <a:tailEnd/>
                </a:ln>
                <a:effectLst>
                  <a:glow rad="50800">
                    <a:schemeClr val="bg2">
                      <a:lumMod val="60000"/>
                      <a:lumOff val="40000"/>
                      <a:alpha val="33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26" name="Freeform 89"/>
                <p:cNvSpPr>
                  <a:spLocks noEditPoints="1"/>
                </p:cNvSpPr>
                <p:nvPr/>
              </p:nvSpPr>
              <p:spPr bwMode="auto">
                <a:xfrm rot="2303669">
                  <a:off x="2048564" y="7997672"/>
                  <a:ext cx="3812097" cy="3250945"/>
                </a:xfrm>
                <a:custGeom>
                  <a:avLst/>
                  <a:gdLst/>
                  <a:ahLst/>
                  <a:cxnLst>
                    <a:cxn ang="0">
                      <a:pos x="1778" y="8"/>
                    </a:cxn>
                    <a:cxn ang="0">
                      <a:pos x="1424" y="184"/>
                    </a:cxn>
                    <a:cxn ang="0">
                      <a:pos x="1152" y="514"/>
                    </a:cxn>
                    <a:cxn ang="0">
                      <a:pos x="1064" y="610"/>
                    </a:cxn>
                    <a:cxn ang="0">
                      <a:pos x="1042" y="574"/>
                    </a:cxn>
                    <a:cxn ang="0">
                      <a:pos x="1014" y="574"/>
                    </a:cxn>
                    <a:cxn ang="0">
                      <a:pos x="982" y="586"/>
                    </a:cxn>
                    <a:cxn ang="0">
                      <a:pos x="964" y="644"/>
                    </a:cxn>
                    <a:cxn ang="0">
                      <a:pos x="774" y="350"/>
                    </a:cxn>
                    <a:cxn ang="0">
                      <a:pos x="432" y="66"/>
                    </a:cxn>
                    <a:cxn ang="0">
                      <a:pos x="60" y="14"/>
                    </a:cxn>
                    <a:cxn ang="0">
                      <a:pos x="58" y="236"/>
                    </a:cxn>
                    <a:cxn ang="0">
                      <a:pos x="100" y="298"/>
                    </a:cxn>
                    <a:cxn ang="0">
                      <a:pos x="154" y="358"/>
                    </a:cxn>
                    <a:cxn ang="0">
                      <a:pos x="190" y="458"/>
                    </a:cxn>
                    <a:cxn ang="0">
                      <a:pos x="216" y="506"/>
                    </a:cxn>
                    <a:cxn ang="0">
                      <a:pos x="228" y="580"/>
                    </a:cxn>
                    <a:cxn ang="0">
                      <a:pos x="252" y="632"/>
                    </a:cxn>
                    <a:cxn ang="0">
                      <a:pos x="320" y="740"/>
                    </a:cxn>
                    <a:cxn ang="0">
                      <a:pos x="628" y="780"/>
                    </a:cxn>
                    <a:cxn ang="0">
                      <a:pos x="422" y="938"/>
                    </a:cxn>
                    <a:cxn ang="0">
                      <a:pos x="446" y="1044"/>
                    </a:cxn>
                    <a:cxn ang="0">
                      <a:pos x="548" y="1174"/>
                    </a:cxn>
                    <a:cxn ang="0">
                      <a:pos x="588" y="1256"/>
                    </a:cxn>
                    <a:cxn ang="0">
                      <a:pos x="646" y="1306"/>
                    </a:cxn>
                    <a:cxn ang="0">
                      <a:pos x="650" y="1464"/>
                    </a:cxn>
                    <a:cxn ang="0">
                      <a:pos x="562" y="1580"/>
                    </a:cxn>
                    <a:cxn ang="0">
                      <a:pos x="516" y="1698"/>
                    </a:cxn>
                    <a:cxn ang="0">
                      <a:pos x="554" y="1734"/>
                    </a:cxn>
                    <a:cxn ang="0">
                      <a:pos x="670" y="1586"/>
                    </a:cxn>
                    <a:cxn ang="0">
                      <a:pos x="770" y="1476"/>
                    </a:cxn>
                    <a:cxn ang="0">
                      <a:pos x="890" y="1070"/>
                    </a:cxn>
                    <a:cxn ang="0">
                      <a:pos x="938" y="954"/>
                    </a:cxn>
                    <a:cxn ang="0">
                      <a:pos x="962" y="1146"/>
                    </a:cxn>
                    <a:cxn ang="0">
                      <a:pos x="1022" y="1320"/>
                    </a:cxn>
                    <a:cxn ang="0">
                      <a:pos x="1076" y="1068"/>
                    </a:cxn>
                    <a:cxn ang="0">
                      <a:pos x="1106" y="958"/>
                    </a:cxn>
                    <a:cxn ang="0">
                      <a:pos x="1160" y="1136"/>
                    </a:cxn>
                    <a:cxn ang="0">
                      <a:pos x="1268" y="1476"/>
                    </a:cxn>
                    <a:cxn ang="0">
                      <a:pos x="1366" y="1586"/>
                    </a:cxn>
                    <a:cxn ang="0">
                      <a:pos x="1494" y="1738"/>
                    </a:cxn>
                    <a:cxn ang="0">
                      <a:pos x="1520" y="1676"/>
                    </a:cxn>
                    <a:cxn ang="0">
                      <a:pos x="1456" y="1558"/>
                    </a:cxn>
                    <a:cxn ang="0">
                      <a:pos x="1382" y="1442"/>
                    </a:cxn>
                    <a:cxn ang="0">
                      <a:pos x="1396" y="1300"/>
                    </a:cxn>
                    <a:cxn ang="0">
                      <a:pos x="1460" y="1236"/>
                    </a:cxn>
                    <a:cxn ang="0">
                      <a:pos x="1508" y="1166"/>
                    </a:cxn>
                    <a:cxn ang="0">
                      <a:pos x="1600" y="1020"/>
                    </a:cxn>
                    <a:cxn ang="0">
                      <a:pos x="1596" y="918"/>
                    </a:cxn>
                    <a:cxn ang="0">
                      <a:pos x="1454" y="772"/>
                    </a:cxn>
                    <a:cxn ang="0">
                      <a:pos x="1722" y="734"/>
                    </a:cxn>
                    <a:cxn ang="0">
                      <a:pos x="1788" y="628"/>
                    </a:cxn>
                    <a:cxn ang="0">
                      <a:pos x="1820" y="562"/>
                    </a:cxn>
                    <a:cxn ang="0">
                      <a:pos x="1824" y="498"/>
                    </a:cxn>
                    <a:cxn ang="0">
                      <a:pos x="1846" y="452"/>
                    </a:cxn>
                    <a:cxn ang="0">
                      <a:pos x="1884" y="358"/>
                    </a:cxn>
                    <a:cxn ang="0">
                      <a:pos x="1946" y="286"/>
                    </a:cxn>
                    <a:cxn ang="0">
                      <a:pos x="1984" y="232"/>
                    </a:cxn>
                    <a:cxn ang="0">
                      <a:pos x="1014" y="582"/>
                    </a:cxn>
                  </a:cxnLst>
                  <a:rect l="0" t="0" r="r" b="b"/>
                  <a:pathLst>
                    <a:path w="2038" h="1738">
                      <a:moveTo>
                        <a:pt x="2036" y="78"/>
                      </a:moveTo>
                      <a:lnTo>
                        <a:pt x="2018" y="44"/>
                      </a:lnTo>
                      <a:lnTo>
                        <a:pt x="1978" y="14"/>
                      </a:lnTo>
                      <a:lnTo>
                        <a:pt x="1916" y="2"/>
                      </a:lnTo>
                      <a:lnTo>
                        <a:pt x="1850" y="0"/>
                      </a:lnTo>
                      <a:lnTo>
                        <a:pt x="1850" y="0"/>
                      </a:lnTo>
                      <a:lnTo>
                        <a:pt x="1832" y="0"/>
                      </a:lnTo>
                      <a:lnTo>
                        <a:pt x="1808" y="4"/>
                      </a:lnTo>
                      <a:lnTo>
                        <a:pt x="1778" y="8"/>
                      </a:lnTo>
                      <a:lnTo>
                        <a:pt x="1742" y="16"/>
                      </a:lnTo>
                      <a:lnTo>
                        <a:pt x="1702" y="28"/>
                      </a:lnTo>
                      <a:lnTo>
                        <a:pt x="1656" y="46"/>
                      </a:lnTo>
                      <a:lnTo>
                        <a:pt x="1606" y="66"/>
                      </a:lnTo>
                      <a:lnTo>
                        <a:pt x="1606" y="66"/>
                      </a:lnTo>
                      <a:lnTo>
                        <a:pt x="1558" y="92"/>
                      </a:lnTo>
                      <a:lnTo>
                        <a:pt x="1510" y="120"/>
                      </a:lnTo>
                      <a:lnTo>
                        <a:pt x="1466" y="152"/>
                      </a:lnTo>
                      <a:lnTo>
                        <a:pt x="1424" y="184"/>
                      </a:lnTo>
                      <a:lnTo>
                        <a:pt x="1382" y="222"/>
                      </a:lnTo>
                      <a:lnTo>
                        <a:pt x="1342" y="260"/>
                      </a:lnTo>
                      <a:lnTo>
                        <a:pt x="1302" y="304"/>
                      </a:lnTo>
                      <a:lnTo>
                        <a:pt x="1264" y="350"/>
                      </a:lnTo>
                      <a:lnTo>
                        <a:pt x="1264" y="350"/>
                      </a:lnTo>
                      <a:lnTo>
                        <a:pt x="1234" y="388"/>
                      </a:lnTo>
                      <a:lnTo>
                        <a:pt x="1204" y="430"/>
                      </a:lnTo>
                      <a:lnTo>
                        <a:pt x="1176" y="472"/>
                      </a:lnTo>
                      <a:lnTo>
                        <a:pt x="1152" y="514"/>
                      </a:lnTo>
                      <a:lnTo>
                        <a:pt x="1110" y="590"/>
                      </a:lnTo>
                      <a:lnTo>
                        <a:pt x="1080" y="646"/>
                      </a:lnTo>
                      <a:lnTo>
                        <a:pt x="1080" y="646"/>
                      </a:lnTo>
                      <a:lnTo>
                        <a:pt x="1074" y="644"/>
                      </a:lnTo>
                      <a:lnTo>
                        <a:pt x="1074" y="644"/>
                      </a:lnTo>
                      <a:lnTo>
                        <a:pt x="1068" y="632"/>
                      </a:lnTo>
                      <a:lnTo>
                        <a:pt x="1060" y="618"/>
                      </a:lnTo>
                      <a:lnTo>
                        <a:pt x="1060" y="618"/>
                      </a:lnTo>
                      <a:lnTo>
                        <a:pt x="1064" y="610"/>
                      </a:lnTo>
                      <a:lnTo>
                        <a:pt x="1066" y="602"/>
                      </a:lnTo>
                      <a:lnTo>
                        <a:pt x="1066" y="602"/>
                      </a:lnTo>
                      <a:lnTo>
                        <a:pt x="1064" y="592"/>
                      </a:lnTo>
                      <a:lnTo>
                        <a:pt x="1060" y="586"/>
                      </a:lnTo>
                      <a:lnTo>
                        <a:pt x="1052" y="580"/>
                      </a:lnTo>
                      <a:lnTo>
                        <a:pt x="1042" y="578"/>
                      </a:lnTo>
                      <a:lnTo>
                        <a:pt x="1042" y="578"/>
                      </a:lnTo>
                      <a:lnTo>
                        <a:pt x="1040" y="580"/>
                      </a:lnTo>
                      <a:lnTo>
                        <a:pt x="1042" y="574"/>
                      </a:lnTo>
                      <a:lnTo>
                        <a:pt x="1036" y="574"/>
                      </a:lnTo>
                      <a:lnTo>
                        <a:pt x="1032" y="574"/>
                      </a:lnTo>
                      <a:lnTo>
                        <a:pt x="1032" y="574"/>
                      </a:lnTo>
                      <a:lnTo>
                        <a:pt x="1024" y="568"/>
                      </a:lnTo>
                      <a:lnTo>
                        <a:pt x="1024" y="568"/>
                      </a:lnTo>
                      <a:lnTo>
                        <a:pt x="1022" y="568"/>
                      </a:lnTo>
                      <a:lnTo>
                        <a:pt x="1018" y="570"/>
                      </a:lnTo>
                      <a:lnTo>
                        <a:pt x="1012" y="570"/>
                      </a:lnTo>
                      <a:lnTo>
                        <a:pt x="1014" y="574"/>
                      </a:lnTo>
                      <a:lnTo>
                        <a:pt x="1008" y="574"/>
                      </a:lnTo>
                      <a:lnTo>
                        <a:pt x="1004" y="574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8" y="580"/>
                      </a:lnTo>
                      <a:lnTo>
                        <a:pt x="1000" y="578"/>
                      </a:lnTo>
                      <a:lnTo>
                        <a:pt x="1000" y="578"/>
                      </a:lnTo>
                      <a:lnTo>
                        <a:pt x="990" y="580"/>
                      </a:lnTo>
                      <a:lnTo>
                        <a:pt x="982" y="586"/>
                      </a:lnTo>
                      <a:lnTo>
                        <a:pt x="978" y="592"/>
                      </a:lnTo>
                      <a:lnTo>
                        <a:pt x="976" y="602"/>
                      </a:lnTo>
                      <a:lnTo>
                        <a:pt x="976" y="602"/>
                      </a:lnTo>
                      <a:lnTo>
                        <a:pt x="978" y="608"/>
                      </a:lnTo>
                      <a:lnTo>
                        <a:pt x="980" y="616"/>
                      </a:lnTo>
                      <a:lnTo>
                        <a:pt x="980" y="616"/>
                      </a:lnTo>
                      <a:lnTo>
                        <a:pt x="970" y="632"/>
                      </a:lnTo>
                      <a:lnTo>
                        <a:pt x="964" y="644"/>
                      </a:lnTo>
                      <a:lnTo>
                        <a:pt x="964" y="644"/>
                      </a:lnTo>
                      <a:lnTo>
                        <a:pt x="958" y="646"/>
                      </a:lnTo>
                      <a:lnTo>
                        <a:pt x="958" y="646"/>
                      </a:lnTo>
                      <a:lnTo>
                        <a:pt x="928" y="590"/>
                      </a:lnTo>
                      <a:lnTo>
                        <a:pt x="886" y="514"/>
                      </a:lnTo>
                      <a:lnTo>
                        <a:pt x="860" y="472"/>
                      </a:lnTo>
                      <a:lnTo>
                        <a:pt x="834" y="430"/>
                      </a:lnTo>
                      <a:lnTo>
                        <a:pt x="804" y="388"/>
                      </a:lnTo>
                      <a:lnTo>
                        <a:pt x="774" y="350"/>
                      </a:lnTo>
                      <a:lnTo>
                        <a:pt x="774" y="350"/>
                      </a:lnTo>
                      <a:lnTo>
                        <a:pt x="736" y="304"/>
                      </a:lnTo>
                      <a:lnTo>
                        <a:pt x="696" y="260"/>
                      </a:lnTo>
                      <a:lnTo>
                        <a:pt x="656" y="222"/>
                      </a:lnTo>
                      <a:lnTo>
                        <a:pt x="614" y="184"/>
                      </a:lnTo>
                      <a:lnTo>
                        <a:pt x="572" y="152"/>
                      </a:lnTo>
                      <a:lnTo>
                        <a:pt x="528" y="120"/>
                      </a:lnTo>
                      <a:lnTo>
                        <a:pt x="480" y="92"/>
                      </a:lnTo>
                      <a:lnTo>
                        <a:pt x="432" y="66"/>
                      </a:lnTo>
                      <a:lnTo>
                        <a:pt x="432" y="66"/>
                      </a:lnTo>
                      <a:lnTo>
                        <a:pt x="382" y="46"/>
                      </a:lnTo>
                      <a:lnTo>
                        <a:pt x="336" y="28"/>
                      </a:lnTo>
                      <a:lnTo>
                        <a:pt x="296" y="16"/>
                      </a:lnTo>
                      <a:lnTo>
                        <a:pt x="260" y="8"/>
                      </a:lnTo>
                      <a:lnTo>
                        <a:pt x="230" y="4"/>
                      </a:lnTo>
                      <a:lnTo>
                        <a:pt x="206" y="0"/>
                      </a:lnTo>
                      <a:lnTo>
                        <a:pt x="188" y="0"/>
                      </a:lnTo>
                      <a:lnTo>
                        <a:pt x="122" y="2"/>
                      </a:lnTo>
                      <a:lnTo>
                        <a:pt x="60" y="14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4"/>
                      </a:lnTo>
                      <a:lnTo>
                        <a:pt x="10" y="156"/>
                      </a:lnTo>
                      <a:lnTo>
                        <a:pt x="32" y="202"/>
                      </a:lnTo>
                      <a:lnTo>
                        <a:pt x="32" y="202"/>
                      </a:lnTo>
                      <a:lnTo>
                        <a:pt x="42" y="218"/>
                      </a:lnTo>
                      <a:lnTo>
                        <a:pt x="54" y="232"/>
                      </a:lnTo>
                      <a:lnTo>
                        <a:pt x="58" y="236"/>
                      </a:lnTo>
                      <a:lnTo>
                        <a:pt x="64" y="240"/>
                      </a:lnTo>
                      <a:lnTo>
                        <a:pt x="64" y="240"/>
                      </a:lnTo>
                      <a:lnTo>
                        <a:pt x="68" y="242"/>
                      </a:lnTo>
                      <a:lnTo>
                        <a:pt x="72" y="246"/>
                      </a:lnTo>
                      <a:lnTo>
                        <a:pt x="78" y="258"/>
                      </a:lnTo>
                      <a:lnTo>
                        <a:pt x="82" y="272"/>
                      </a:lnTo>
                      <a:lnTo>
                        <a:pt x="82" y="272"/>
                      </a:lnTo>
                      <a:lnTo>
                        <a:pt x="90" y="286"/>
                      </a:lnTo>
                      <a:lnTo>
                        <a:pt x="100" y="298"/>
                      </a:lnTo>
                      <a:lnTo>
                        <a:pt x="108" y="302"/>
                      </a:lnTo>
                      <a:lnTo>
                        <a:pt x="114" y="308"/>
                      </a:lnTo>
                      <a:lnTo>
                        <a:pt x="114" y="308"/>
                      </a:lnTo>
                      <a:lnTo>
                        <a:pt x="122" y="312"/>
                      </a:lnTo>
                      <a:lnTo>
                        <a:pt x="128" y="318"/>
                      </a:lnTo>
                      <a:lnTo>
                        <a:pt x="140" y="332"/>
                      </a:lnTo>
                      <a:lnTo>
                        <a:pt x="150" y="348"/>
                      </a:lnTo>
                      <a:lnTo>
                        <a:pt x="154" y="358"/>
                      </a:lnTo>
                      <a:lnTo>
                        <a:pt x="154" y="358"/>
                      </a:lnTo>
                      <a:lnTo>
                        <a:pt x="156" y="364"/>
                      </a:lnTo>
                      <a:lnTo>
                        <a:pt x="158" y="370"/>
                      </a:lnTo>
                      <a:lnTo>
                        <a:pt x="170" y="384"/>
                      </a:lnTo>
                      <a:lnTo>
                        <a:pt x="186" y="404"/>
                      </a:lnTo>
                      <a:lnTo>
                        <a:pt x="186" y="404"/>
                      </a:lnTo>
                      <a:lnTo>
                        <a:pt x="190" y="428"/>
                      </a:lnTo>
                      <a:lnTo>
                        <a:pt x="192" y="446"/>
                      </a:lnTo>
                      <a:lnTo>
                        <a:pt x="192" y="452"/>
                      </a:lnTo>
                      <a:lnTo>
                        <a:pt x="190" y="458"/>
                      </a:lnTo>
                      <a:lnTo>
                        <a:pt x="190" y="458"/>
                      </a:lnTo>
                      <a:lnTo>
                        <a:pt x="188" y="462"/>
                      </a:lnTo>
                      <a:lnTo>
                        <a:pt x="188" y="466"/>
                      </a:lnTo>
                      <a:lnTo>
                        <a:pt x="194" y="474"/>
                      </a:lnTo>
                      <a:lnTo>
                        <a:pt x="206" y="484"/>
                      </a:lnTo>
                      <a:lnTo>
                        <a:pt x="206" y="484"/>
                      </a:lnTo>
                      <a:lnTo>
                        <a:pt x="210" y="488"/>
                      </a:lnTo>
                      <a:lnTo>
                        <a:pt x="214" y="498"/>
                      </a:lnTo>
                      <a:lnTo>
                        <a:pt x="216" y="506"/>
                      </a:lnTo>
                      <a:lnTo>
                        <a:pt x="218" y="512"/>
                      </a:lnTo>
                      <a:lnTo>
                        <a:pt x="218" y="518"/>
                      </a:lnTo>
                      <a:lnTo>
                        <a:pt x="214" y="526"/>
                      </a:lnTo>
                      <a:lnTo>
                        <a:pt x="214" y="526"/>
                      </a:lnTo>
                      <a:lnTo>
                        <a:pt x="212" y="532"/>
                      </a:lnTo>
                      <a:lnTo>
                        <a:pt x="212" y="542"/>
                      </a:lnTo>
                      <a:lnTo>
                        <a:pt x="214" y="552"/>
                      </a:lnTo>
                      <a:lnTo>
                        <a:pt x="218" y="562"/>
                      </a:lnTo>
                      <a:lnTo>
                        <a:pt x="228" y="580"/>
                      </a:lnTo>
                      <a:lnTo>
                        <a:pt x="232" y="586"/>
                      </a:lnTo>
                      <a:lnTo>
                        <a:pt x="236" y="590"/>
                      </a:lnTo>
                      <a:lnTo>
                        <a:pt x="236" y="590"/>
                      </a:lnTo>
                      <a:lnTo>
                        <a:pt x="238" y="594"/>
                      </a:lnTo>
                      <a:lnTo>
                        <a:pt x="242" y="598"/>
                      </a:lnTo>
                      <a:lnTo>
                        <a:pt x="246" y="612"/>
                      </a:lnTo>
                      <a:lnTo>
                        <a:pt x="250" y="628"/>
                      </a:lnTo>
                      <a:lnTo>
                        <a:pt x="250" y="628"/>
                      </a:lnTo>
                      <a:lnTo>
                        <a:pt x="252" y="632"/>
                      </a:lnTo>
                      <a:lnTo>
                        <a:pt x="254" y="642"/>
                      </a:lnTo>
                      <a:lnTo>
                        <a:pt x="264" y="656"/>
                      </a:lnTo>
                      <a:lnTo>
                        <a:pt x="278" y="678"/>
                      </a:lnTo>
                      <a:lnTo>
                        <a:pt x="278" y="678"/>
                      </a:lnTo>
                      <a:lnTo>
                        <a:pt x="294" y="698"/>
                      </a:lnTo>
                      <a:lnTo>
                        <a:pt x="304" y="712"/>
                      </a:lnTo>
                      <a:lnTo>
                        <a:pt x="316" y="734"/>
                      </a:lnTo>
                      <a:lnTo>
                        <a:pt x="316" y="734"/>
                      </a:lnTo>
                      <a:lnTo>
                        <a:pt x="320" y="740"/>
                      </a:lnTo>
                      <a:lnTo>
                        <a:pt x="326" y="744"/>
                      </a:lnTo>
                      <a:lnTo>
                        <a:pt x="344" y="752"/>
                      </a:lnTo>
                      <a:lnTo>
                        <a:pt x="364" y="760"/>
                      </a:lnTo>
                      <a:lnTo>
                        <a:pt x="414" y="768"/>
                      </a:lnTo>
                      <a:lnTo>
                        <a:pt x="468" y="768"/>
                      </a:lnTo>
                      <a:lnTo>
                        <a:pt x="516" y="768"/>
                      </a:lnTo>
                      <a:lnTo>
                        <a:pt x="584" y="772"/>
                      </a:lnTo>
                      <a:lnTo>
                        <a:pt x="626" y="778"/>
                      </a:lnTo>
                      <a:lnTo>
                        <a:pt x="628" y="780"/>
                      </a:lnTo>
                      <a:lnTo>
                        <a:pt x="628" y="780"/>
                      </a:lnTo>
                      <a:lnTo>
                        <a:pt x="596" y="796"/>
                      </a:lnTo>
                      <a:lnTo>
                        <a:pt x="568" y="814"/>
                      </a:lnTo>
                      <a:lnTo>
                        <a:pt x="542" y="832"/>
                      </a:lnTo>
                      <a:lnTo>
                        <a:pt x="518" y="850"/>
                      </a:lnTo>
                      <a:lnTo>
                        <a:pt x="518" y="850"/>
                      </a:lnTo>
                      <a:lnTo>
                        <a:pt x="472" y="890"/>
                      </a:lnTo>
                      <a:lnTo>
                        <a:pt x="442" y="918"/>
                      </a:lnTo>
                      <a:lnTo>
                        <a:pt x="422" y="938"/>
                      </a:lnTo>
                      <a:lnTo>
                        <a:pt x="414" y="952"/>
                      </a:lnTo>
                      <a:lnTo>
                        <a:pt x="412" y="958"/>
                      </a:lnTo>
                      <a:lnTo>
                        <a:pt x="416" y="962"/>
                      </a:lnTo>
                      <a:lnTo>
                        <a:pt x="418" y="962"/>
                      </a:lnTo>
                      <a:lnTo>
                        <a:pt x="420" y="962"/>
                      </a:lnTo>
                      <a:lnTo>
                        <a:pt x="430" y="996"/>
                      </a:lnTo>
                      <a:lnTo>
                        <a:pt x="430" y="996"/>
                      </a:lnTo>
                      <a:lnTo>
                        <a:pt x="438" y="1020"/>
                      </a:lnTo>
                      <a:lnTo>
                        <a:pt x="446" y="1044"/>
                      </a:lnTo>
                      <a:lnTo>
                        <a:pt x="458" y="1074"/>
                      </a:lnTo>
                      <a:lnTo>
                        <a:pt x="474" y="1102"/>
                      </a:lnTo>
                      <a:lnTo>
                        <a:pt x="490" y="1130"/>
                      </a:lnTo>
                      <a:lnTo>
                        <a:pt x="500" y="1142"/>
                      </a:lnTo>
                      <a:lnTo>
                        <a:pt x="510" y="1152"/>
                      </a:lnTo>
                      <a:lnTo>
                        <a:pt x="520" y="1160"/>
                      </a:lnTo>
                      <a:lnTo>
                        <a:pt x="530" y="1166"/>
                      </a:lnTo>
                      <a:lnTo>
                        <a:pt x="530" y="1166"/>
                      </a:lnTo>
                      <a:lnTo>
                        <a:pt x="548" y="1174"/>
                      </a:lnTo>
                      <a:lnTo>
                        <a:pt x="560" y="1184"/>
                      </a:lnTo>
                      <a:lnTo>
                        <a:pt x="568" y="1194"/>
                      </a:lnTo>
                      <a:lnTo>
                        <a:pt x="572" y="1204"/>
                      </a:lnTo>
                      <a:lnTo>
                        <a:pt x="574" y="1214"/>
                      </a:lnTo>
                      <a:lnTo>
                        <a:pt x="574" y="1222"/>
                      </a:lnTo>
                      <a:lnTo>
                        <a:pt x="574" y="1228"/>
                      </a:lnTo>
                      <a:lnTo>
                        <a:pt x="574" y="1228"/>
                      </a:lnTo>
                      <a:lnTo>
                        <a:pt x="578" y="1236"/>
                      </a:lnTo>
                      <a:lnTo>
                        <a:pt x="588" y="1256"/>
                      </a:lnTo>
                      <a:lnTo>
                        <a:pt x="596" y="1268"/>
                      </a:lnTo>
                      <a:lnTo>
                        <a:pt x="604" y="1278"/>
                      </a:lnTo>
                      <a:lnTo>
                        <a:pt x="616" y="1284"/>
                      </a:lnTo>
                      <a:lnTo>
                        <a:pt x="626" y="1288"/>
                      </a:lnTo>
                      <a:lnTo>
                        <a:pt x="626" y="1288"/>
                      </a:lnTo>
                      <a:lnTo>
                        <a:pt x="632" y="1290"/>
                      </a:lnTo>
                      <a:lnTo>
                        <a:pt x="638" y="1294"/>
                      </a:lnTo>
                      <a:lnTo>
                        <a:pt x="642" y="1300"/>
                      </a:lnTo>
                      <a:lnTo>
                        <a:pt x="646" y="1306"/>
                      </a:lnTo>
                      <a:lnTo>
                        <a:pt x="652" y="1322"/>
                      </a:lnTo>
                      <a:lnTo>
                        <a:pt x="656" y="1340"/>
                      </a:lnTo>
                      <a:lnTo>
                        <a:pt x="660" y="1374"/>
                      </a:lnTo>
                      <a:lnTo>
                        <a:pt x="662" y="1388"/>
                      </a:lnTo>
                      <a:lnTo>
                        <a:pt x="662" y="1388"/>
                      </a:lnTo>
                      <a:lnTo>
                        <a:pt x="662" y="1404"/>
                      </a:lnTo>
                      <a:lnTo>
                        <a:pt x="660" y="1420"/>
                      </a:lnTo>
                      <a:lnTo>
                        <a:pt x="656" y="1442"/>
                      </a:lnTo>
                      <a:lnTo>
                        <a:pt x="650" y="1464"/>
                      </a:lnTo>
                      <a:lnTo>
                        <a:pt x="642" y="1486"/>
                      </a:lnTo>
                      <a:lnTo>
                        <a:pt x="636" y="1498"/>
                      </a:lnTo>
                      <a:lnTo>
                        <a:pt x="630" y="1508"/>
                      </a:lnTo>
                      <a:lnTo>
                        <a:pt x="622" y="1518"/>
                      </a:lnTo>
                      <a:lnTo>
                        <a:pt x="612" y="1528"/>
                      </a:lnTo>
                      <a:lnTo>
                        <a:pt x="612" y="1528"/>
                      </a:lnTo>
                      <a:lnTo>
                        <a:pt x="596" y="1544"/>
                      </a:lnTo>
                      <a:lnTo>
                        <a:pt x="582" y="1558"/>
                      </a:lnTo>
                      <a:lnTo>
                        <a:pt x="562" y="1580"/>
                      </a:lnTo>
                      <a:lnTo>
                        <a:pt x="550" y="1596"/>
                      </a:lnTo>
                      <a:lnTo>
                        <a:pt x="548" y="1602"/>
                      </a:lnTo>
                      <a:lnTo>
                        <a:pt x="548" y="1602"/>
                      </a:lnTo>
                      <a:lnTo>
                        <a:pt x="538" y="1616"/>
                      </a:lnTo>
                      <a:lnTo>
                        <a:pt x="530" y="1632"/>
                      </a:lnTo>
                      <a:lnTo>
                        <a:pt x="522" y="1652"/>
                      </a:lnTo>
                      <a:lnTo>
                        <a:pt x="522" y="1652"/>
                      </a:lnTo>
                      <a:lnTo>
                        <a:pt x="518" y="1676"/>
                      </a:lnTo>
                      <a:lnTo>
                        <a:pt x="516" y="1698"/>
                      </a:lnTo>
                      <a:lnTo>
                        <a:pt x="518" y="1716"/>
                      </a:lnTo>
                      <a:lnTo>
                        <a:pt x="520" y="1724"/>
                      </a:lnTo>
                      <a:lnTo>
                        <a:pt x="522" y="1732"/>
                      </a:lnTo>
                      <a:lnTo>
                        <a:pt x="522" y="1732"/>
                      </a:lnTo>
                      <a:lnTo>
                        <a:pt x="526" y="1736"/>
                      </a:lnTo>
                      <a:lnTo>
                        <a:pt x="532" y="1738"/>
                      </a:lnTo>
                      <a:lnTo>
                        <a:pt x="538" y="1738"/>
                      </a:lnTo>
                      <a:lnTo>
                        <a:pt x="544" y="1738"/>
                      </a:lnTo>
                      <a:lnTo>
                        <a:pt x="554" y="1734"/>
                      </a:lnTo>
                      <a:lnTo>
                        <a:pt x="558" y="1732"/>
                      </a:lnTo>
                      <a:lnTo>
                        <a:pt x="640" y="1640"/>
                      </a:lnTo>
                      <a:lnTo>
                        <a:pt x="636" y="1610"/>
                      </a:lnTo>
                      <a:lnTo>
                        <a:pt x="636" y="1610"/>
                      </a:lnTo>
                      <a:lnTo>
                        <a:pt x="648" y="1598"/>
                      </a:lnTo>
                      <a:lnTo>
                        <a:pt x="658" y="1590"/>
                      </a:lnTo>
                      <a:lnTo>
                        <a:pt x="664" y="1588"/>
                      </a:lnTo>
                      <a:lnTo>
                        <a:pt x="670" y="1586"/>
                      </a:lnTo>
                      <a:lnTo>
                        <a:pt x="670" y="1586"/>
                      </a:lnTo>
                      <a:lnTo>
                        <a:pt x="678" y="1582"/>
                      </a:lnTo>
                      <a:lnTo>
                        <a:pt x="684" y="1578"/>
                      </a:lnTo>
                      <a:lnTo>
                        <a:pt x="698" y="1562"/>
                      </a:lnTo>
                      <a:lnTo>
                        <a:pt x="712" y="1538"/>
                      </a:lnTo>
                      <a:lnTo>
                        <a:pt x="712" y="1538"/>
                      </a:lnTo>
                      <a:lnTo>
                        <a:pt x="732" y="1520"/>
                      </a:lnTo>
                      <a:lnTo>
                        <a:pt x="752" y="1500"/>
                      </a:lnTo>
                      <a:lnTo>
                        <a:pt x="770" y="1476"/>
                      </a:lnTo>
                      <a:lnTo>
                        <a:pt x="770" y="1476"/>
                      </a:lnTo>
                      <a:lnTo>
                        <a:pt x="790" y="1446"/>
                      </a:lnTo>
                      <a:lnTo>
                        <a:pt x="812" y="1410"/>
                      </a:lnTo>
                      <a:lnTo>
                        <a:pt x="830" y="1374"/>
                      </a:lnTo>
                      <a:lnTo>
                        <a:pt x="836" y="1356"/>
                      </a:lnTo>
                      <a:lnTo>
                        <a:pt x="840" y="1342"/>
                      </a:lnTo>
                      <a:lnTo>
                        <a:pt x="840" y="1342"/>
                      </a:lnTo>
                      <a:lnTo>
                        <a:pt x="854" y="1266"/>
                      </a:lnTo>
                      <a:lnTo>
                        <a:pt x="878" y="1136"/>
                      </a:lnTo>
                      <a:lnTo>
                        <a:pt x="890" y="1070"/>
                      </a:lnTo>
                      <a:lnTo>
                        <a:pt x="904" y="1014"/>
                      </a:lnTo>
                      <a:lnTo>
                        <a:pt x="910" y="992"/>
                      </a:lnTo>
                      <a:lnTo>
                        <a:pt x="916" y="974"/>
                      </a:lnTo>
                      <a:lnTo>
                        <a:pt x="922" y="964"/>
                      </a:lnTo>
                      <a:lnTo>
                        <a:pt x="924" y="960"/>
                      </a:lnTo>
                      <a:lnTo>
                        <a:pt x="926" y="960"/>
                      </a:lnTo>
                      <a:lnTo>
                        <a:pt x="926" y="960"/>
                      </a:lnTo>
                      <a:lnTo>
                        <a:pt x="932" y="958"/>
                      </a:lnTo>
                      <a:lnTo>
                        <a:pt x="938" y="954"/>
                      </a:lnTo>
                      <a:lnTo>
                        <a:pt x="950" y="942"/>
                      </a:lnTo>
                      <a:lnTo>
                        <a:pt x="964" y="926"/>
                      </a:lnTo>
                      <a:lnTo>
                        <a:pt x="976" y="908"/>
                      </a:lnTo>
                      <a:lnTo>
                        <a:pt x="968" y="972"/>
                      </a:lnTo>
                      <a:lnTo>
                        <a:pt x="972" y="994"/>
                      </a:lnTo>
                      <a:lnTo>
                        <a:pt x="962" y="1022"/>
                      </a:lnTo>
                      <a:lnTo>
                        <a:pt x="962" y="1068"/>
                      </a:lnTo>
                      <a:lnTo>
                        <a:pt x="962" y="1080"/>
                      </a:lnTo>
                      <a:lnTo>
                        <a:pt x="962" y="1146"/>
                      </a:lnTo>
                      <a:lnTo>
                        <a:pt x="972" y="1150"/>
                      </a:lnTo>
                      <a:lnTo>
                        <a:pt x="972" y="1160"/>
                      </a:lnTo>
                      <a:lnTo>
                        <a:pt x="962" y="1170"/>
                      </a:lnTo>
                      <a:lnTo>
                        <a:pt x="964" y="1202"/>
                      </a:lnTo>
                      <a:lnTo>
                        <a:pt x="964" y="1252"/>
                      </a:lnTo>
                      <a:lnTo>
                        <a:pt x="984" y="1294"/>
                      </a:lnTo>
                      <a:lnTo>
                        <a:pt x="1016" y="1320"/>
                      </a:lnTo>
                      <a:lnTo>
                        <a:pt x="1018" y="1292"/>
                      </a:lnTo>
                      <a:lnTo>
                        <a:pt x="1022" y="1320"/>
                      </a:lnTo>
                      <a:lnTo>
                        <a:pt x="1054" y="1294"/>
                      </a:lnTo>
                      <a:lnTo>
                        <a:pt x="1074" y="1252"/>
                      </a:lnTo>
                      <a:lnTo>
                        <a:pt x="1074" y="1202"/>
                      </a:lnTo>
                      <a:lnTo>
                        <a:pt x="1076" y="1170"/>
                      </a:lnTo>
                      <a:lnTo>
                        <a:pt x="1066" y="1160"/>
                      </a:lnTo>
                      <a:lnTo>
                        <a:pt x="1066" y="1150"/>
                      </a:lnTo>
                      <a:lnTo>
                        <a:pt x="1076" y="1146"/>
                      </a:lnTo>
                      <a:lnTo>
                        <a:pt x="1076" y="1080"/>
                      </a:lnTo>
                      <a:lnTo>
                        <a:pt x="1076" y="1068"/>
                      </a:lnTo>
                      <a:lnTo>
                        <a:pt x="1076" y="1022"/>
                      </a:lnTo>
                      <a:lnTo>
                        <a:pt x="1066" y="994"/>
                      </a:lnTo>
                      <a:lnTo>
                        <a:pt x="1068" y="972"/>
                      </a:lnTo>
                      <a:lnTo>
                        <a:pt x="1062" y="908"/>
                      </a:lnTo>
                      <a:lnTo>
                        <a:pt x="1062" y="908"/>
                      </a:lnTo>
                      <a:lnTo>
                        <a:pt x="1074" y="926"/>
                      </a:lnTo>
                      <a:lnTo>
                        <a:pt x="1088" y="942"/>
                      </a:lnTo>
                      <a:lnTo>
                        <a:pt x="1100" y="954"/>
                      </a:lnTo>
                      <a:lnTo>
                        <a:pt x="1106" y="958"/>
                      </a:lnTo>
                      <a:lnTo>
                        <a:pt x="1112" y="960"/>
                      </a:lnTo>
                      <a:lnTo>
                        <a:pt x="1112" y="960"/>
                      </a:lnTo>
                      <a:lnTo>
                        <a:pt x="1114" y="960"/>
                      </a:lnTo>
                      <a:lnTo>
                        <a:pt x="1116" y="964"/>
                      </a:lnTo>
                      <a:lnTo>
                        <a:pt x="1122" y="974"/>
                      </a:lnTo>
                      <a:lnTo>
                        <a:pt x="1128" y="992"/>
                      </a:lnTo>
                      <a:lnTo>
                        <a:pt x="1134" y="1014"/>
                      </a:lnTo>
                      <a:lnTo>
                        <a:pt x="1148" y="1070"/>
                      </a:lnTo>
                      <a:lnTo>
                        <a:pt x="1160" y="1136"/>
                      </a:lnTo>
                      <a:lnTo>
                        <a:pt x="1184" y="1266"/>
                      </a:lnTo>
                      <a:lnTo>
                        <a:pt x="1198" y="1342"/>
                      </a:lnTo>
                      <a:lnTo>
                        <a:pt x="1198" y="1342"/>
                      </a:lnTo>
                      <a:lnTo>
                        <a:pt x="1202" y="1356"/>
                      </a:lnTo>
                      <a:lnTo>
                        <a:pt x="1208" y="1374"/>
                      </a:lnTo>
                      <a:lnTo>
                        <a:pt x="1226" y="1410"/>
                      </a:lnTo>
                      <a:lnTo>
                        <a:pt x="1248" y="1446"/>
                      </a:lnTo>
                      <a:lnTo>
                        <a:pt x="1268" y="1476"/>
                      </a:lnTo>
                      <a:lnTo>
                        <a:pt x="1268" y="1476"/>
                      </a:lnTo>
                      <a:lnTo>
                        <a:pt x="1286" y="1500"/>
                      </a:lnTo>
                      <a:lnTo>
                        <a:pt x="1304" y="1520"/>
                      </a:lnTo>
                      <a:lnTo>
                        <a:pt x="1326" y="1538"/>
                      </a:lnTo>
                      <a:lnTo>
                        <a:pt x="1326" y="1538"/>
                      </a:lnTo>
                      <a:lnTo>
                        <a:pt x="1340" y="1562"/>
                      </a:lnTo>
                      <a:lnTo>
                        <a:pt x="1354" y="1578"/>
                      </a:lnTo>
                      <a:lnTo>
                        <a:pt x="1360" y="1582"/>
                      </a:lnTo>
                      <a:lnTo>
                        <a:pt x="1366" y="1586"/>
                      </a:lnTo>
                      <a:lnTo>
                        <a:pt x="1366" y="1586"/>
                      </a:lnTo>
                      <a:lnTo>
                        <a:pt x="1374" y="1588"/>
                      </a:lnTo>
                      <a:lnTo>
                        <a:pt x="1380" y="1590"/>
                      </a:lnTo>
                      <a:lnTo>
                        <a:pt x="1390" y="1598"/>
                      </a:lnTo>
                      <a:lnTo>
                        <a:pt x="1402" y="1610"/>
                      </a:lnTo>
                      <a:lnTo>
                        <a:pt x="1398" y="1640"/>
                      </a:lnTo>
                      <a:lnTo>
                        <a:pt x="1480" y="1732"/>
                      </a:lnTo>
                      <a:lnTo>
                        <a:pt x="1480" y="1732"/>
                      </a:lnTo>
                      <a:lnTo>
                        <a:pt x="1484" y="1734"/>
                      </a:lnTo>
                      <a:lnTo>
                        <a:pt x="1494" y="1738"/>
                      </a:lnTo>
                      <a:lnTo>
                        <a:pt x="1500" y="1738"/>
                      </a:lnTo>
                      <a:lnTo>
                        <a:pt x="1506" y="1738"/>
                      </a:lnTo>
                      <a:lnTo>
                        <a:pt x="1512" y="1736"/>
                      </a:lnTo>
                      <a:lnTo>
                        <a:pt x="1516" y="1732"/>
                      </a:lnTo>
                      <a:lnTo>
                        <a:pt x="1516" y="1732"/>
                      </a:lnTo>
                      <a:lnTo>
                        <a:pt x="1518" y="1724"/>
                      </a:lnTo>
                      <a:lnTo>
                        <a:pt x="1520" y="1716"/>
                      </a:lnTo>
                      <a:lnTo>
                        <a:pt x="1522" y="1698"/>
                      </a:lnTo>
                      <a:lnTo>
                        <a:pt x="1520" y="1676"/>
                      </a:lnTo>
                      <a:lnTo>
                        <a:pt x="1516" y="1652"/>
                      </a:lnTo>
                      <a:lnTo>
                        <a:pt x="1516" y="1652"/>
                      </a:lnTo>
                      <a:lnTo>
                        <a:pt x="1508" y="1632"/>
                      </a:lnTo>
                      <a:lnTo>
                        <a:pt x="1500" y="1616"/>
                      </a:lnTo>
                      <a:lnTo>
                        <a:pt x="1490" y="1602"/>
                      </a:lnTo>
                      <a:lnTo>
                        <a:pt x="1490" y="1602"/>
                      </a:lnTo>
                      <a:lnTo>
                        <a:pt x="1486" y="1596"/>
                      </a:lnTo>
                      <a:lnTo>
                        <a:pt x="1476" y="1580"/>
                      </a:lnTo>
                      <a:lnTo>
                        <a:pt x="1456" y="1558"/>
                      </a:lnTo>
                      <a:lnTo>
                        <a:pt x="1442" y="1544"/>
                      </a:lnTo>
                      <a:lnTo>
                        <a:pt x="1424" y="1528"/>
                      </a:lnTo>
                      <a:lnTo>
                        <a:pt x="1424" y="1528"/>
                      </a:lnTo>
                      <a:lnTo>
                        <a:pt x="1416" y="1518"/>
                      </a:lnTo>
                      <a:lnTo>
                        <a:pt x="1408" y="1508"/>
                      </a:lnTo>
                      <a:lnTo>
                        <a:pt x="1402" y="1498"/>
                      </a:lnTo>
                      <a:lnTo>
                        <a:pt x="1396" y="1486"/>
                      </a:lnTo>
                      <a:lnTo>
                        <a:pt x="1386" y="1464"/>
                      </a:lnTo>
                      <a:lnTo>
                        <a:pt x="1382" y="1442"/>
                      </a:lnTo>
                      <a:lnTo>
                        <a:pt x="1378" y="1420"/>
                      </a:lnTo>
                      <a:lnTo>
                        <a:pt x="1376" y="1404"/>
                      </a:lnTo>
                      <a:lnTo>
                        <a:pt x="1376" y="1388"/>
                      </a:lnTo>
                      <a:lnTo>
                        <a:pt x="1376" y="1388"/>
                      </a:lnTo>
                      <a:lnTo>
                        <a:pt x="1378" y="1374"/>
                      </a:lnTo>
                      <a:lnTo>
                        <a:pt x="1382" y="1340"/>
                      </a:lnTo>
                      <a:lnTo>
                        <a:pt x="1386" y="1322"/>
                      </a:lnTo>
                      <a:lnTo>
                        <a:pt x="1392" y="1306"/>
                      </a:lnTo>
                      <a:lnTo>
                        <a:pt x="1396" y="1300"/>
                      </a:lnTo>
                      <a:lnTo>
                        <a:pt x="1400" y="1294"/>
                      </a:lnTo>
                      <a:lnTo>
                        <a:pt x="1406" y="1290"/>
                      </a:lnTo>
                      <a:lnTo>
                        <a:pt x="1410" y="1288"/>
                      </a:lnTo>
                      <a:lnTo>
                        <a:pt x="1410" y="1288"/>
                      </a:lnTo>
                      <a:lnTo>
                        <a:pt x="1422" y="1284"/>
                      </a:lnTo>
                      <a:lnTo>
                        <a:pt x="1432" y="1278"/>
                      </a:lnTo>
                      <a:lnTo>
                        <a:pt x="1442" y="1268"/>
                      </a:lnTo>
                      <a:lnTo>
                        <a:pt x="1450" y="1256"/>
                      </a:lnTo>
                      <a:lnTo>
                        <a:pt x="1460" y="1236"/>
                      </a:lnTo>
                      <a:lnTo>
                        <a:pt x="1464" y="1228"/>
                      </a:lnTo>
                      <a:lnTo>
                        <a:pt x="1464" y="1228"/>
                      </a:lnTo>
                      <a:lnTo>
                        <a:pt x="1464" y="1222"/>
                      </a:lnTo>
                      <a:lnTo>
                        <a:pt x="1464" y="1214"/>
                      </a:lnTo>
                      <a:lnTo>
                        <a:pt x="1466" y="1204"/>
                      </a:lnTo>
                      <a:lnTo>
                        <a:pt x="1470" y="1194"/>
                      </a:lnTo>
                      <a:lnTo>
                        <a:pt x="1478" y="1184"/>
                      </a:lnTo>
                      <a:lnTo>
                        <a:pt x="1490" y="1174"/>
                      </a:lnTo>
                      <a:lnTo>
                        <a:pt x="1508" y="1166"/>
                      </a:lnTo>
                      <a:lnTo>
                        <a:pt x="1508" y="1166"/>
                      </a:lnTo>
                      <a:lnTo>
                        <a:pt x="1518" y="1160"/>
                      </a:lnTo>
                      <a:lnTo>
                        <a:pt x="1528" y="1152"/>
                      </a:lnTo>
                      <a:lnTo>
                        <a:pt x="1538" y="1142"/>
                      </a:lnTo>
                      <a:lnTo>
                        <a:pt x="1548" y="1130"/>
                      </a:lnTo>
                      <a:lnTo>
                        <a:pt x="1564" y="1102"/>
                      </a:lnTo>
                      <a:lnTo>
                        <a:pt x="1580" y="1074"/>
                      </a:lnTo>
                      <a:lnTo>
                        <a:pt x="1592" y="1044"/>
                      </a:lnTo>
                      <a:lnTo>
                        <a:pt x="1600" y="1020"/>
                      </a:lnTo>
                      <a:lnTo>
                        <a:pt x="1608" y="996"/>
                      </a:lnTo>
                      <a:lnTo>
                        <a:pt x="1618" y="962"/>
                      </a:lnTo>
                      <a:lnTo>
                        <a:pt x="1618" y="962"/>
                      </a:lnTo>
                      <a:lnTo>
                        <a:pt x="1620" y="962"/>
                      </a:lnTo>
                      <a:lnTo>
                        <a:pt x="1622" y="962"/>
                      </a:lnTo>
                      <a:lnTo>
                        <a:pt x="1626" y="958"/>
                      </a:lnTo>
                      <a:lnTo>
                        <a:pt x="1624" y="952"/>
                      </a:lnTo>
                      <a:lnTo>
                        <a:pt x="1614" y="938"/>
                      </a:lnTo>
                      <a:lnTo>
                        <a:pt x="1596" y="918"/>
                      </a:lnTo>
                      <a:lnTo>
                        <a:pt x="1566" y="890"/>
                      </a:lnTo>
                      <a:lnTo>
                        <a:pt x="1520" y="850"/>
                      </a:lnTo>
                      <a:lnTo>
                        <a:pt x="1520" y="850"/>
                      </a:lnTo>
                      <a:lnTo>
                        <a:pt x="1496" y="832"/>
                      </a:lnTo>
                      <a:lnTo>
                        <a:pt x="1470" y="814"/>
                      </a:lnTo>
                      <a:lnTo>
                        <a:pt x="1440" y="796"/>
                      </a:lnTo>
                      <a:lnTo>
                        <a:pt x="1410" y="780"/>
                      </a:lnTo>
                      <a:lnTo>
                        <a:pt x="1412" y="778"/>
                      </a:lnTo>
                      <a:lnTo>
                        <a:pt x="1454" y="772"/>
                      </a:lnTo>
                      <a:lnTo>
                        <a:pt x="1522" y="768"/>
                      </a:lnTo>
                      <a:lnTo>
                        <a:pt x="1570" y="768"/>
                      </a:lnTo>
                      <a:lnTo>
                        <a:pt x="1624" y="768"/>
                      </a:lnTo>
                      <a:lnTo>
                        <a:pt x="1674" y="760"/>
                      </a:lnTo>
                      <a:lnTo>
                        <a:pt x="1674" y="760"/>
                      </a:lnTo>
                      <a:lnTo>
                        <a:pt x="1694" y="752"/>
                      </a:lnTo>
                      <a:lnTo>
                        <a:pt x="1710" y="744"/>
                      </a:lnTo>
                      <a:lnTo>
                        <a:pt x="1718" y="740"/>
                      </a:lnTo>
                      <a:lnTo>
                        <a:pt x="1722" y="734"/>
                      </a:lnTo>
                      <a:lnTo>
                        <a:pt x="1722" y="734"/>
                      </a:lnTo>
                      <a:lnTo>
                        <a:pt x="1734" y="712"/>
                      </a:lnTo>
                      <a:lnTo>
                        <a:pt x="1744" y="698"/>
                      </a:lnTo>
                      <a:lnTo>
                        <a:pt x="1760" y="678"/>
                      </a:lnTo>
                      <a:lnTo>
                        <a:pt x="1760" y="678"/>
                      </a:lnTo>
                      <a:lnTo>
                        <a:pt x="1774" y="656"/>
                      </a:lnTo>
                      <a:lnTo>
                        <a:pt x="1782" y="642"/>
                      </a:lnTo>
                      <a:lnTo>
                        <a:pt x="1786" y="632"/>
                      </a:lnTo>
                      <a:lnTo>
                        <a:pt x="1788" y="628"/>
                      </a:lnTo>
                      <a:lnTo>
                        <a:pt x="1788" y="628"/>
                      </a:lnTo>
                      <a:lnTo>
                        <a:pt x="1792" y="612"/>
                      </a:lnTo>
                      <a:lnTo>
                        <a:pt x="1796" y="598"/>
                      </a:lnTo>
                      <a:lnTo>
                        <a:pt x="1798" y="594"/>
                      </a:lnTo>
                      <a:lnTo>
                        <a:pt x="1802" y="590"/>
                      </a:lnTo>
                      <a:lnTo>
                        <a:pt x="1802" y="590"/>
                      </a:lnTo>
                      <a:lnTo>
                        <a:pt x="1806" y="586"/>
                      </a:lnTo>
                      <a:lnTo>
                        <a:pt x="1810" y="580"/>
                      </a:lnTo>
                      <a:lnTo>
                        <a:pt x="1820" y="562"/>
                      </a:lnTo>
                      <a:lnTo>
                        <a:pt x="1824" y="552"/>
                      </a:lnTo>
                      <a:lnTo>
                        <a:pt x="1826" y="542"/>
                      </a:lnTo>
                      <a:lnTo>
                        <a:pt x="1826" y="532"/>
                      </a:lnTo>
                      <a:lnTo>
                        <a:pt x="1822" y="526"/>
                      </a:lnTo>
                      <a:lnTo>
                        <a:pt x="1822" y="526"/>
                      </a:lnTo>
                      <a:lnTo>
                        <a:pt x="1820" y="518"/>
                      </a:lnTo>
                      <a:lnTo>
                        <a:pt x="1820" y="512"/>
                      </a:lnTo>
                      <a:lnTo>
                        <a:pt x="1820" y="506"/>
                      </a:lnTo>
                      <a:lnTo>
                        <a:pt x="1824" y="498"/>
                      </a:lnTo>
                      <a:lnTo>
                        <a:pt x="1828" y="488"/>
                      </a:lnTo>
                      <a:lnTo>
                        <a:pt x="1832" y="484"/>
                      </a:lnTo>
                      <a:lnTo>
                        <a:pt x="1832" y="484"/>
                      </a:lnTo>
                      <a:lnTo>
                        <a:pt x="1842" y="474"/>
                      </a:lnTo>
                      <a:lnTo>
                        <a:pt x="1850" y="466"/>
                      </a:lnTo>
                      <a:lnTo>
                        <a:pt x="1850" y="462"/>
                      </a:lnTo>
                      <a:lnTo>
                        <a:pt x="1848" y="458"/>
                      </a:lnTo>
                      <a:lnTo>
                        <a:pt x="1848" y="458"/>
                      </a:lnTo>
                      <a:lnTo>
                        <a:pt x="1846" y="452"/>
                      </a:lnTo>
                      <a:lnTo>
                        <a:pt x="1846" y="446"/>
                      </a:lnTo>
                      <a:lnTo>
                        <a:pt x="1848" y="428"/>
                      </a:lnTo>
                      <a:lnTo>
                        <a:pt x="1852" y="404"/>
                      </a:lnTo>
                      <a:lnTo>
                        <a:pt x="1852" y="404"/>
                      </a:lnTo>
                      <a:lnTo>
                        <a:pt x="1868" y="384"/>
                      </a:lnTo>
                      <a:lnTo>
                        <a:pt x="1880" y="370"/>
                      </a:lnTo>
                      <a:lnTo>
                        <a:pt x="1882" y="364"/>
                      </a:lnTo>
                      <a:lnTo>
                        <a:pt x="1884" y="358"/>
                      </a:lnTo>
                      <a:lnTo>
                        <a:pt x="1884" y="358"/>
                      </a:lnTo>
                      <a:lnTo>
                        <a:pt x="1888" y="348"/>
                      </a:lnTo>
                      <a:lnTo>
                        <a:pt x="1896" y="332"/>
                      </a:lnTo>
                      <a:lnTo>
                        <a:pt x="1910" y="318"/>
                      </a:lnTo>
                      <a:lnTo>
                        <a:pt x="1916" y="312"/>
                      </a:lnTo>
                      <a:lnTo>
                        <a:pt x="1924" y="308"/>
                      </a:lnTo>
                      <a:lnTo>
                        <a:pt x="1924" y="308"/>
                      </a:lnTo>
                      <a:lnTo>
                        <a:pt x="1930" y="302"/>
                      </a:lnTo>
                      <a:lnTo>
                        <a:pt x="1936" y="298"/>
                      </a:lnTo>
                      <a:lnTo>
                        <a:pt x="1946" y="286"/>
                      </a:lnTo>
                      <a:lnTo>
                        <a:pt x="1956" y="272"/>
                      </a:lnTo>
                      <a:lnTo>
                        <a:pt x="1956" y="272"/>
                      </a:lnTo>
                      <a:lnTo>
                        <a:pt x="1960" y="258"/>
                      </a:lnTo>
                      <a:lnTo>
                        <a:pt x="1966" y="246"/>
                      </a:lnTo>
                      <a:lnTo>
                        <a:pt x="1970" y="242"/>
                      </a:lnTo>
                      <a:lnTo>
                        <a:pt x="1974" y="240"/>
                      </a:lnTo>
                      <a:lnTo>
                        <a:pt x="1974" y="240"/>
                      </a:lnTo>
                      <a:lnTo>
                        <a:pt x="1980" y="236"/>
                      </a:lnTo>
                      <a:lnTo>
                        <a:pt x="1984" y="232"/>
                      </a:lnTo>
                      <a:lnTo>
                        <a:pt x="1994" y="218"/>
                      </a:lnTo>
                      <a:lnTo>
                        <a:pt x="2006" y="202"/>
                      </a:lnTo>
                      <a:lnTo>
                        <a:pt x="2028" y="156"/>
                      </a:lnTo>
                      <a:lnTo>
                        <a:pt x="2038" y="114"/>
                      </a:lnTo>
                      <a:lnTo>
                        <a:pt x="2036" y="78"/>
                      </a:lnTo>
                      <a:close/>
                      <a:moveTo>
                        <a:pt x="1014" y="582"/>
                      </a:moveTo>
                      <a:lnTo>
                        <a:pt x="1014" y="584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lnTo>
                        <a:pt x="1014" y="58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0" name="Group 134"/>
              <p:cNvGrpSpPr>
                <a:grpSpLocks noChangeAspect="1"/>
              </p:cNvGrpSpPr>
              <p:nvPr/>
            </p:nvGrpSpPr>
            <p:grpSpPr>
              <a:xfrm rot="1992353">
                <a:off x="7040279" y="5528388"/>
                <a:ext cx="986817" cy="1259010"/>
                <a:chOff x="1025626" y="1216025"/>
                <a:chExt cx="3317877" cy="4233024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72" name="Freeform 80"/>
                <p:cNvSpPr>
                  <a:spLocks/>
                </p:cNvSpPr>
                <p:nvPr/>
              </p:nvSpPr>
              <p:spPr bwMode="auto">
                <a:xfrm>
                  <a:off x="2032000" y="1216025"/>
                  <a:ext cx="1588" cy="1588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4" name="Freeform 82"/>
                <p:cNvSpPr>
                  <a:spLocks noEditPoints="1"/>
                </p:cNvSpPr>
                <p:nvPr/>
              </p:nvSpPr>
              <p:spPr bwMode="auto">
                <a:xfrm rot="20200629">
                  <a:off x="1025626" y="2728077"/>
                  <a:ext cx="3317877" cy="2720972"/>
                </a:xfrm>
                <a:custGeom>
                  <a:avLst/>
                  <a:gdLst/>
                  <a:ahLst/>
                  <a:cxnLst>
                    <a:cxn ang="0">
                      <a:pos x="1784" y="18"/>
                    </a:cxn>
                    <a:cxn ang="0">
                      <a:pos x="1368" y="254"/>
                    </a:cxn>
                    <a:cxn ang="0">
                      <a:pos x="1096" y="632"/>
                    </a:cxn>
                    <a:cxn ang="0">
                      <a:pos x="1066" y="570"/>
                    </a:cxn>
                    <a:cxn ang="0">
                      <a:pos x="1044" y="562"/>
                    </a:cxn>
                    <a:cxn ang="0">
                      <a:pos x="1016" y="572"/>
                    </a:cxn>
                    <a:cxn ang="0">
                      <a:pos x="992" y="628"/>
                    </a:cxn>
                    <a:cxn ang="0">
                      <a:pos x="680" y="216"/>
                    </a:cxn>
                    <a:cxn ang="0">
                      <a:pos x="268" y="10"/>
                    </a:cxn>
                    <a:cxn ang="0">
                      <a:pos x="34" y="198"/>
                    </a:cxn>
                    <a:cxn ang="0">
                      <a:pos x="86" y="264"/>
                    </a:cxn>
                    <a:cxn ang="0">
                      <a:pos x="156" y="340"/>
                    </a:cxn>
                    <a:cxn ang="0">
                      <a:pos x="198" y="442"/>
                    </a:cxn>
                    <a:cxn ang="0">
                      <a:pos x="224" y="492"/>
                    </a:cxn>
                    <a:cxn ang="0">
                      <a:pos x="240" y="572"/>
                    </a:cxn>
                    <a:cxn ang="0">
                      <a:pos x="272" y="640"/>
                    </a:cxn>
                    <a:cxn ang="0">
                      <a:pos x="378" y="740"/>
                    </a:cxn>
                    <a:cxn ang="0">
                      <a:pos x="470" y="858"/>
                    </a:cxn>
                    <a:cxn ang="0">
                      <a:pos x="342" y="1124"/>
                    </a:cxn>
                    <a:cxn ang="0">
                      <a:pos x="376" y="1176"/>
                    </a:cxn>
                    <a:cxn ang="0">
                      <a:pos x="406" y="1268"/>
                    </a:cxn>
                    <a:cxn ang="0">
                      <a:pos x="458" y="1316"/>
                    </a:cxn>
                    <a:cxn ang="0">
                      <a:pos x="502" y="1380"/>
                    </a:cxn>
                    <a:cxn ang="0">
                      <a:pos x="536" y="1422"/>
                    </a:cxn>
                    <a:cxn ang="0">
                      <a:pos x="460" y="1554"/>
                    </a:cxn>
                    <a:cxn ang="0">
                      <a:pos x="414" y="1686"/>
                    </a:cxn>
                    <a:cxn ang="0">
                      <a:pos x="486" y="1704"/>
                    </a:cxn>
                    <a:cxn ang="0">
                      <a:pos x="586" y="1526"/>
                    </a:cxn>
                    <a:cxn ang="0">
                      <a:pos x="662" y="1528"/>
                    </a:cxn>
                    <a:cxn ang="0">
                      <a:pos x="700" y="1528"/>
                    </a:cxn>
                    <a:cxn ang="0">
                      <a:pos x="768" y="1532"/>
                    </a:cxn>
                    <a:cxn ang="0">
                      <a:pos x="816" y="1452"/>
                    </a:cxn>
                    <a:cxn ang="0">
                      <a:pos x="978" y="928"/>
                    </a:cxn>
                    <a:cxn ang="0">
                      <a:pos x="996" y="942"/>
                    </a:cxn>
                    <a:cxn ang="0">
                      <a:pos x="992" y="1208"/>
                    </a:cxn>
                    <a:cxn ang="0">
                      <a:pos x="1088" y="1112"/>
                    </a:cxn>
                    <a:cxn ang="0">
                      <a:pos x="1088" y="854"/>
                    </a:cxn>
                    <a:cxn ang="0">
                      <a:pos x="1138" y="1056"/>
                    </a:cxn>
                    <a:cxn ang="0">
                      <a:pos x="1284" y="1500"/>
                    </a:cxn>
                    <a:cxn ang="0">
                      <a:pos x="1334" y="1528"/>
                    </a:cxn>
                    <a:cxn ang="0">
                      <a:pos x="1406" y="1536"/>
                    </a:cxn>
                    <a:cxn ang="0">
                      <a:pos x="1458" y="1516"/>
                    </a:cxn>
                    <a:cxn ang="0">
                      <a:pos x="1542" y="1592"/>
                    </a:cxn>
                    <a:cxn ang="0">
                      <a:pos x="1626" y="1714"/>
                    </a:cxn>
                    <a:cxn ang="0">
                      <a:pos x="1680" y="1650"/>
                    </a:cxn>
                    <a:cxn ang="0">
                      <a:pos x="1618" y="1546"/>
                    </a:cxn>
                    <a:cxn ang="0">
                      <a:pos x="1560" y="1404"/>
                    </a:cxn>
                    <a:cxn ang="0">
                      <a:pos x="1616" y="1378"/>
                    </a:cxn>
                    <a:cxn ang="0">
                      <a:pos x="1634" y="1294"/>
                    </a:cxn>
                    <a:cxn ang="0">
                      <a:pos x="1706" y="1248"/>
                    </a:cxn>
                    <a:cxn ang="0">
                      <a:pos x="1726" y="1166"/>
                    </a:cxn>
                    <a:cxn ang="0">
                      <a:pos x="1702" y="1004"/>
                    </a:cxn>
                    <a:cxn ang="0">
                      <a:pos x="1528" y="790"/>
                    </a:cxn>
                    <a:cxn ang="0">
                      <a:pos x="1758" y="718"/>
                    </a:cxn>
                    <a:cxn ang="0">
                      <a:pos x="1830" y="612"/>
                    </a:cxn>
                    <a:cxn ang="0">
                      <a:pos x="1868" y="536"/>
                    </a:cxn>
                    <a:cxn ang="0">
                      <a:pos x="1876" y="472"/>
                    </a:cxn>
                    <a:cxn ang="0">
                      <a:pos x="1898" y="394"/>
                    </a:cxn>
                    <a:cxn ang="0">
                      <a:pos x="1964" y="304"/>
                    </a:cxn>
                    <a:cxn ang="0">
                      <a:pos x="2020" y="236"/>
                    </a:cxn>
                    <a:cxn ang="0">
                      <a:pos x="1040" y="574"/>
                    </a:cxn>
                  </a:cxnLst>
                  <a:rect l="0" t="0" r="r" b="b"/>
                  <a:pathLst>
                    <a:path w="2090" h="1714">
                      <a:moveTo>
                        <a:pt x="2088" y="78"/>
                      </a:moveTo>
                      <a:lnTo>
                        <a:pt x="2070" y="44"/>
                      </a:lnTo>
                      <a:lnTo>
                        <a:pt x="2028" y="16"/>
                      </a:lnTo>
                      <a:lnTo>
                        <a:pt x="1964" y="4"/>
                      </a:lnTo>
                      <a:lnTo>
                        <a:pt x="1896" y="0"/>
                      </a:lnTo>
                      <a:lnTo>
                        <a:pt x="1896" y="0"/>
                      </a:lnTo>
                      <a:lnTo>
                        <a:pt x="1876" y="2"/>
                      </a:lnTo>
                      <a:lnTo>
                        <a:pt x="1852" y="4"/>
                      </a:lnTo>
                      <a:lnTo>
                        <a:pt x="1822" y="10"/>
                      </a:lnTo>
                      <a:lnTo>
                        <a:pt x="1784" y="18"/>
                      </a:lnTo>
                      <a:lnTo>
                        <a:pt x="1740" y="30"/>
                      </a:lnTo>
                      <a:lnTo>
                        <a:pt x="1694" y="46"/>
                      </a:lnTo>
                      <a:lnTo>
                        <a:pt x="1642" y="66"/>
                      </a:lnTo>
                      <a:lnTo>
                        <a:pt x="1642" y="66"/>
                      </a:lnTo>
                      <a:lnTo>
                        <a:pt x="1592" y="92"/>
                      </a:lnTo>
                      <a:lnTo>
                        <a:pt x="1544" y="118"/>
                      </a:lnTo>
                      <a:lnTo>
                        <a:pt x="1498" y="148"/>
                      </a:lnTo>
                      <a:lnTo>
                        <a:pt x="1454" y="180"/>
                      </a:lnTo>
                      <a:lnTo>
                        <a:pt x="1410" y="216"/>
                      </a:lnTo>
                      <a:lnTo>
                        <a:pt x="1368" y="254"/>
                      </a:lnTo>
                      <a:lnTo>
                        <a:pt x="1328" y="296"/>
                      </a:lnTo>
                      <a:lnTo>
                        <a:pt x="1286" y="342"/>
                      </a:lnTo>
                      <a:lnTo>
                        <a:pt x="1286" y="342"/>
                      </a:lnTo>
                      <a:lnTo>
                        <a:pt x="1254" y="380"/>
                      </a:lnTo>
                      <a:lnTo>
                        <a:pt x="1224" y="420"/>
                      </a:lnTo>
                      <a:lnTo>
                        <a:pt x="1196" y="462"/>
                      </a:lnTo>
                      <a:lnTo>
                        <a:pt x="1170" y="504"/>
                      </a:lnTo>
                      <a:lnTo>
                        <a:pt x="1124" y="578"/>
                      </a:lnTo>
                      <a:lnTo>
                        <a:pt x="1096" y="632"/>
                      </a:lnTo>
                      <a:lnTo>
                        <a:pt x="1096" y="632"/>
                      </a:lnTo>
                      <a:lnTo>
                        <a:pt x="1092" y="622"/>
                      </a:lnTo>
                      <a:lnTo>
                        <a:pt x="1082" y="608"/>
                      </a:lnTo>
                      <a:lnTo>
                        <a:pt x="1082" y="608"/>
                      </a:lnTo>
                      <a:lnTo>
                        <a:pt x="1086" y="600"/>
                      </a:lnTo>
                      <a:lnTo>
                        <a:pt x="1088" y="592"/>
                      </a:lnTo>
                      <a:lnTo>
                        <a:pt x="1088" y="592"/>
                      </a:lnTo>
                      <a:lnTo>
                        <a:pt x="1086" y="584"/>
                      </a:lnTo>
                      <a:lnTo>
                        <a:pt x="1082" y="576"/>
                      </a:lnTo>
                      <a:lnTo>
                        <a:pt x="1074" y="572"/>
                      </a:lnTo>
                      <a:lnTo>
                        <a:pt x="1066" y="570"/>
                      </a:lnTo>
                      <a:lnTo>
                        <a:pt x="1066" y="570"/>
                      </a:lnTo>
                      <a:lnTo>
                        <a:pt x="1064" y="570"/>
                      </a:lnTo>
                      <a:lnTo>
                        <a:pt x="1066" y="564"/>
                      </a:lnTo>
                      <a:lnTo>
                        <a:pt x="1060" y="564"/>
                      </a:lnTo>
                      <a:lnTo>
                        <a:pt x="1056" y="564"/>
                      </a:lnTo>
                      <a:lnTo>
                        <a:pt x="1056" y="564"/>
                      </a:lnTo>
                      <a:lnTo>
                        <a:pt x="1050" y="558"/>
                      </a:lnTo>
                      <a:lnTo>
                        <a:pt x="1048" y="560"/>
                      </a:lnTo>
                      <a:lnTo>
                        <a:pt x="1048" y="558"/>
                      </a:lnTo>
                      <a:lnTo>
                        <a:pt x="1044" y="562"/>
                      </a:lnTo>
                      <a:lnTo>
                        <a:pt x="1038" y="560"/>
                      </a:lnTo>
                      <a:lnTo>
                        <a:pt x="1038" y="564"/>
                      </a:lnTo>
                      <a:lnTo>
                        <a:pt x="1034" y="564"/>
                      </a:lnTo>
                      <a:lnTo>
                        <a:pt x="1030" y="564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34" y="572"/>
                      </a:lnTo>
                      <a:lnTo>
                        <a:pt x="1026" y="570"/>
                      </a:lnTo>
                      <a:lnTo>
                        <a:pt x="1026" y="570"/>
                      </a:lnTo>
                      <a:lnTo>
                        <a:pt x="1016" y="572"/>
                      </a:lnTo>
                      <a:lnTo>
                        <a:pt x="1010" y="576"/>
                      </a:lnTo>
                      <a:lnTo>
                        <a:pt x="1004" y="584"/>
                      </a:lnTo>
                      <a:lnTo>
                        <a:pt x="1004" y="592"/>
                      </a:lnTo>
                      <a:lnTo>
                        <a:pt x="1004" y="592"/>
                      </a:lnTo>
                      <a:lnTo>
                        <a:pt x="1004" y="598"/>
                      </a:lnTo>
                      <a:lnTo>
                        <a:pt x="1008" y="604"/>
                      </a:lnTo>
                      <a:lnTo>
                        <a:pt x="1008" y="604"/>
                      </a:lnTo>
                      <a:lnTo>
                        <a:pt x="998" y="618"/>
                      </a:lnTo>
                      <a:lnTo>
                        <a:pt x="992" y="628"/>
                      </a:lnTo>
                      <a:lnTo>
                        <a:pt x="992" y="628"/>
                      </a:lnTo>
                      <a:lnTo>
                        <a:pt x="962" y="574"/>
                      </a:lnTo>
                      <a:lnTo>
                        <a:pt x="918" y="500"/>
                      </a:lnTo>
                      <a:lnTo>
                        <a:pt x="892" y="460"/>
                      </a:lnTo>
                      <a:lnTo>
                        <a:pt x="864" y="420"/>
                      </a:lnTo>
                      <a:lnTo>
                        <a:pt x="834" y="378"/>
                      </a:lnTo>
                      <a:lnTo>
                        <a:pt x="802" y="342"/>
                      </a:lnTo>
                      <a:lnTo>
                        <a:pt x="802" y="342"/>
                      </a:lnTo>
                      <a:lnTo>
                        <a:pt x="762" y="296"/>
                      </a:lnTo>
                      <a:lnTo>
                        <a:pt x="720" y="254"/>
                      </a:lnTo>
                      <a:lnTo>
                        <a:pt x="680" y="216"/>
                      </a:lnTo>
                      <a:lnTo>
                        <a:pt x="636" y="180"/>
                      </a:lnTo>
                      <a:lnTo>
                        <a:pt x="592" y="148"/>
                      </a:lnTo>
                      <a:lnTo>
                        <a:pt x="546" y="118"/>
                      </a:lnTo>
                      <a:lnTo>
                        <a:pt x="498" y="92"/>
                      </a:lnTo>
                      <a:lnTo>
                        <a:pt x="448" y="66"/>
                      </a:lnTo>
                      <a:lnTo>
                        <a:pt x="448" y="66"/>
                      </a:lnTo>
                      <a:lnTo>
                        <a:pt x="396" y="46"/>
                      </a:lnTo>
                      <a:lnTo>
                        <a:pt x="348" y="30"/>
                      </a:lnTo>
                      <a:lnTo>
                        <a:pt x="306" y="18"/>
                      </a:lnTo>
                      <a:lnTo>
                        <a:pt x="268" y="10"/>
                      </a:lnTo>
                      <a:lnTo>
                        <a:pt x="238" y="4"/>
                      </a:lnTo>
                      <a:lnTo>
                        <a:pt x="214" y="2"/>
                      </a:lnTo>
                      <a:lnTo>
                        <a:pt x="194" y="0"/>
                      </a:lnTo>
                      <a:lnTo>
                        <a:pt x="126" y="4"/>
                      </a:lnTo>
                      <a:lnTo>
                        <a:pt x="62" y="16"/>
                      </a:lnTo>
                      <a:lnTo>
                        <a:pt x="20" y="44"/>
                      </a:lnTo>
                      <a:lnTo>
                        <a:pt x="2" y="78"/>
                      </a:lnTo>
                      <a:lnTo>
                        <a:pt x="0" y="112"/>
                      </a:lnTo>
                      <a:lnTo>
                        <a:pt x="12" y="154"/>
                      </a:lnTo>
                      <a:lnTo>
                        <a:pt x="34" y="198"/>
                      </a:lnTo>
                      <a:lnTo>
                        <a:pt x="34" y="198"/>
                      </a:lnTo>
                      <a:lnTo>
                        <a:pt x="44" y="214"/>
                      </a:lnTo>
                      <a:lnTo>
                        <a:pt x="56" y="226"/>
                      </a:lnTo>
                      <a:lnTo>
                        <a:pt x="60" y="232"/>
                      </a:lnTo>
                      <a:lnTo>
                        <a:pt x="66" y="234"/>
                      </a:lnTo>
                      <a:lnTo>
                        <a:pt x="66" y="234"/>
                      </a:lnTo>
                      <a:lnTo>
                        <a:pt x="70" y="236"/>
                      </a:lnTo>
                      <a:lnTo>
                        <a:pt x="74" y="240"/>
                      </a:lnTo>
                      <a:lnTo>
                        <a:pt x="80" y="252"/>
                      </a:lnTo>
                      <a:lnTo>
                        <a:pt x="86" y="264"/>
                      </a:lnTo>
                      <a:lnTo>
                        <a:pt x="86" y="264"/>
                      </a:lnTo>
                      <a:lnTo>
                        <a:pt x="94" y="278"/>
                      </a:lnTo>
                      <a:lnTo>
                        <a:pt x="104" y="290"/>
                      </a:lnTo>
                      <a:lnTo>
                        <a:pt x="112" y="296"/>
                      </a:lnTo>
                      <a:lnTo>
                        <a:pt x="118" y="300"/>
                      </a:lnTo>
                      <a:lnTo>
                        <a:pt x="118" y="300"/>
                      </a:lnTo>
                      <a:lnTo>
                        <a:pt x="126" y="304"/>
                      </a:lnTo>
                      <a:lnTo>
                        <a:pt x="132" y="310"/>
                      </a:lnTo>
                      <a:lnTo>
                        <a:pt x="146" y="324"/>
                      </a:lnTo>
                      <a:lnTo>
                        <a:pt x="156" y="340"/>
                      </a:lnTo>
                      <a:lnTo>
                        <a:pt x="160" y="350"/>
                      </a:lnTo>
                      <a:lnTo>
                        <a:pt x="160" y="350"/>
                      </a:lnTo>
                      <a:lnTo>
                        <a:pt x="160" y="354"/>
                      </a:lnTo>
                      <a:lnTo>
                        <a:pt x="164" y="360"/>
                      </a:lnTo>
                      <a:lnTo>
                        <a:pt x="176" y="374"/>
                      </a:lnTo>
                      <a:lnTo>
                        <a:pt x="192" y="394"/>
                      </a:lnTo>
                      <a:lnTo>
                        <a:pt x="192" y="394"/>
                      </a:lnTo>
                      <a:lnTo>
                        <a:pt x="198" y="416"/>
                      </a:lnTo>
                      <a:lnTo>
                        <a:pt x="200" y="434"/>
                      </a:lnTo>
                      <a:lnTo>
                        <a:pt x="198" y="442"/>
                      </a:lnTo>
                      <a:lnTo>
                        <a:pt x="196" y="446"/>
                      </a:lnTo>
                      <a:lnTo>
                        <a:pt x="196" y="446"/>
                      </a:lnTo>
                      <a:lnTo>
                        <a:pt x="194" y="450"/>
                      </a:lnTo>
                      <a:lnTo>
                        <a:pt x="196" y="454"/>
                      </a:lnTo>
                      <a:lnTo>
                        <a:pt x="202" y="462"/>
                      </a:lnTo>
                      <a:lnTo>
                        <a:pt x="214" y="472"/>
                      </a:lnTo>
                      <a:lnTo>
                        <a:pt x="214" y="472"/>
                      </a:lnTo>
                      <a:lnTo>
                        <a:pt x="216" y="476"/>
                      </a:lnTo>
                      <a:lnTo>
                        <a:pt x="222" y="486"/>
                      </a:lnTo>
                      <a:lnTo>
                        <a:pt x="224" y="492"/>
                      </a:lnTo>
                      <a:lnTo>
                        <a:pt x="226" y="498"/>
                      </a:lnTo>
                      <a:lnTo>
                        <a:pt x="226" y="506"/>
                      </a:lnTo>
                      <a:lnTo>
                        <a:pt x="222" y="512"/>
                      </a:lnTo>
                      <a:lnTo>
                        <a:pt x="222" y="512"/>
                      </a:lnTo>
                      <a:lnTo>
                        <a:pt x="220" y="518"/>
                      </a:lnTo>
                      <a:lnTo>
                        <a:pt x="220" y="526"/>
                      </a:lnTo>
                      <a:lnTo>
                        <a:pt x="222" y="536"/>
                      </a:lnTo>
                      <a:lnTo>
                        <a:pt x="226" y="546"/>
                      </a:lnTo>
                      <a:lnTo>
                        <a:pt x="236" y="564"/>
                      </a:lnTo>
                      <a:lnTo>
                        <a:pt x="240" y="572"/>
                      </a:lnTo>
                      <a:lnTo>
                        <a:pt x="244" y="574"/>
                      </a:lnTo>
                      <a:lnTo>
                        <a:pt x="244" y="574"/>
                      </a:lnTo>
                      <a:lnTo>
                        <a:pt x="248" y="578"/>
                      </a:lnTo>
                      <a:lnTo>
                        <a:pt x="250" y="582"/>
                      </a:lnTo>
                      <a:lnTo>
                        <a:pt x="256" y="594"/>
                      </a:lnTo>
                      <a:lnTo>
                        <a:pt x="260" y="612"/>
                      </a:lnTo>
                      <a:lnTo>
                        <a:pt x="260" y="612"/>
                      </a:lnTo>
                      <a:lnTo>
                        <a:pt x="260" y="614"/>
                      </a:lnTo>
                      <a:lnTo>
                        <a:pt x="264" y="624"/>
                      </a:lnTo>
                      <a:lnTo>
                        <a:pt x="272" y="640"/>
                      </a:lnTo>
                      <a:lnTo>
                        <a:pt x="288" y="660"/>
                      </a:lnTo>
                      <a:lnTo>
                        <a:pt x="288" y="660"/>
                      </a:lnTo>
                      <a:lnTo>
                        <a:pt x="304" y="680"/>
                      </a:lnTo>
                      <a:lnTo>
                        <a:pt x="314" y="694"/>
                      </a:lnTo>
                      <a:lnTo>
                        <a:pt x="328" y="714"/>
                      </a:lnTo>
                      <a:lnTo>
                        <a:pt x="328" y="714"/>
                      </a:lnTo>
                      <a:lnTo>
                        <a:pt x="332" y="718"/>
                      </a:lnTo>
                      <a:lnTo>
                        <a:pt x="338" y="724"/>
                      </a:lnTo>
                      <a:lnTo>
                        <a:pt x="356" y="732"/>
                      </a:lnTo>
                      <a:lnTo>
                        <a:pt x="378" y="740"/>
                      </a:lnTo>
                      <a:lnTo>
                        <a:pt x="430" y="746"/>
                      </a:lnTo>
                      <a:lnTo>
                        <a:pt x="484" y="746"/>
                      </a:lnTo>
                      <a:lnTo>
                        <a:pt x="534" y="746"/>
                      </a:lnTo>
                      <a:lnTo>
                        <a:pt x="604" y="752"/>
                      </a:lnTo>
                      <a:lnTo>
                        <a:pt x="622" y="754"/>
                      </a:lnTo>
                      <a:lnTo>
                        <a:pt x="622" y="754"/>
                      </a:lnTo>
                      <a:lnTo>
                        <a:pt x="562" y="790"/>
                      </a:lnTo>
                      <a:lnTo>
                        <a:pt x="518" y="820"/>
                      </a:lnTo>
                      <a:lnTo>
                        <a:pt x="488" y="842"/>
                      </a:lnTo>
                      <a:lnTo>
                        <a:pt x="470" y="858"/>
                      </a:lnTo>
                      <a:lnTo>
                        <a:pt x="462" y="868"/>
                      </a:lnTo>
                      <a:lnTo>
                        <a:pt x="458" y="874"/>
                      </a:lnTo>
                      <a:lnTo>
                        <a:pt x="458" y="876"/>
                      </a:lnTo>
                      <a:lnTo>
                        <a:pt x="458" y="878"/>
                      </a:lnTo>
                      <a:lnTo>
                        <a:pt x="384" y="988"/>
                      </a:lnTo>
                      <a:lnTo>
                        <a:pt x="388" y="1004"/>
                      </a:lnTo>
                      <a:lnTo>
                        <a:pt x="384" y="1022"/>
                      </a:lnTo>
                      <a:lnTo>
                        <a:pt x="366" y="1052"/>
                      </a:lnTo>
                      <a:lnTo>
                        <a:pt x="354" y="1078"/>
                      </a:lnTo>
                      <a:lnTo>
                        <a:pt x="342" y="1124"/>
                      </a:lnTo>
                      <a:lnTo>
                        <a:pt x="342" y="1124"/>
                      </a:lnTo>
                      <a:lnTo>
                        <a:pt x="342" y="1130"/>
                      </a:lnTo>
                      <a:lnTo>
                        <a:pt x="344" y="1142"/>
                      </a:lnTo>
                      <a:lnTo>
                        <a:pt x="348" y="1148"/>
                      </a:lnTo>
                      <a:lnTo>
                        <a:pt x="350" y="1156"/>
                      </a:lnTo>
                      <a:lnTo>
                        <a:pt x="356" y="1162"/>
                      </a:lnTo>
                      <a:lnTo>
                        <a:pt x="364" y="1166"/>
                      </a:lnTo>
                      <a:lnTo>
                        <a:pt x="364" y="1166"/>
                      </a:lnTo>
                      <a:lnTo>
                        <a:pt x="372" y="1170"/>
                      </a:lnTo>
                      <a:lnTo>
                        <a:pt x="376" y="1176"/>
                      </a:lnTo>
                      <a:lnTo>
                        <a:pt x="380" y="1184"/>
                      </a:lnTo>
                      <a:lnTo>
                        <a:pt x="382" y="1192"/>
                      </a:lnTo>
                      <a:lnTo>
                        <a:pt x="380" y="1206"/>
                      </a:lnTo>
                      <a:lnTo>
                        <a:pt x="380" y="1212"/>
                      </a:lnTo>
                      <a:lnTo>
                        <a:pt x="382" y="1244"/>
                      </a:lnTo>
                      <a:lnTo>
                        <a:pt x="382" y="1244"/>
                      </a:lnTo>
                      <a:lnTo>
                        <a:pt x="384" y="1248"/>
                      </a:lnTo>
                      <a:lnTo>
                        <a:pt x="392" y="1258"/>
                      </a:lnTo>
                      <a:lnTo>
                        <a:pt x="398" y="1264"/>
                      </a:lnTo>
                      <a:lnTo>
                        <a:pt x="406" y="1268"/>
                      </a:lnTo>
                      <a:lnTo>
                        <a:pt x="416" y="1272"/>
                      </a:lnTo>
                      <a:lnTo>
                        <a:pt x="428" y="1272"/>
                      </a:lnTo>
                      <a:lnTo>
                        <a:pt x="428" y="1272"/>
                      </a:lnTo>
                      <a:lnTo>
                        <a:pt x="440" y="1274"/>
                      </a:lnTo>
                      <a:lnTo>
                        <a:pt x="448" y="1280"/>
                      </a:lnTo>
                      <a:lnTo>
                        <a:pt x="452" y="1286"/>
                      </a:lnTo>
                      <a:lnTo>
                        <a:pt x="456" y="1294"/>
                      </a:lnTo>
                      <a:lnTo>
                        <a:pt x="458" y="1310"/>
                      </a:lnTo>
                      <a:lnTo>
                        <a:pt x="458" y="1316"/>
                      </a:lnTo>
                      <a:lnTo>
                        <a:pt x="458" y="1316"/>
                      </a:lnTo>
                      <a:lnTo>
                        <a:pt x="456" y="1338"/>
                      </a:lnTo>
                      <a:lnTo>
                        <a:pt x="458" y="1354"/>
                      </a:lnTo>
                      <a:lnTo>
                        <a:pt x="458" y="1360"/>
                      </a:lnTo>
                      <a:lnTo>
                        <a:pt x="460" y="1364"/>
                      </a:lnTo>
                      <a:lnTo>
                        <a:pt x="460" y="1364"/>
                      </a:lnTo>
                      <a:lnTo>
                        <a:pt x="468" y="1374"/>
                      </a:lnTo>
                      <a:lnTo>
                        <a:pt x="474" y="1378"/>
                      </a:lnTo>
                      <a:lnTo>
                        <a:pt x="486" y="1380"/>
                      </a:lnTo>
                      <a:lnTo>
                        <a:pt x="486" y="1380"/>
                      </a:lnTo>
                      <a:lnTo>
                        <a:pt x="502" y="1380"/>
                      </a:lnTo>
                      <a:lnTo>
                        <a:pt x="514" y="1384"/>
                      </a:lnTo>
                      <a:lnTo>
                        <a:pt x="522" y="1390"/>
                      </a:lnTo>
                      <a:lnTo>
                        <a:pt x="526" y="1394"/>
                      </a:lnTo>
                      <a:lnTo>
                        <a:pt x="526" y="1396"/>
                      </a:lnTo>
                      <a:lnTo>
                        <a:pt x="526" y="1396"/>
                      </a:lnTo>
                      <a:lnTo>
                        <a:pt x="526" y="1400"/>
                      </a:lnTo>
                      <a:lnTo>
                        <a:pt x="530" y="1404"/>
                      </a:lnTo>
                      <a:lnTo>
                        <a:pt x="532" y="1408"/>
                      </a:lnTo>
                      <a:lnTo>
                        <a:pt x="534" y="1414"/>
                      </a:lnTo>
                      <a:lnTo>
                        <a:pt x="536" y="1422"/>
                      </a:lnTo>
                      <a:lnTo>
                        <a:pt x="536" y="1432"/>
                      </a:lnTo>
                      <a:lnTo>
                        <a:pt x="532" y="1446"/>
                      </a:lnTo>
                      <a:lnTo>
                        <a:pt x="524" y="1462"/>
                      </a:lnTo>
                      <a:lnTo>
                        <a:pt x="524" y="1462"/>
                      </a:lnTo>
                      <a:lnTo>
                        <a:pt x="492" y="1522"/>
                      </a:lnTo>
                      <a:lnTo>
                        <a:pt x="478" y="1540"/>
                      </a:lnTo>
                      <a:lnTo>
                        <a:pt x="472" y="1546"/>
                      </a:lnTo>
                      <a:lnTo>
                        <a:pt x="466" y="1550"/>
                      </a:lnTo>
                      <a:lnTo>
                        <a:pt x="466" y="1550"/>
                      </a:lnTo>
                      <a:lnTo>
                        <a:pt x="460" y="1554"/>
                      </a:lnTo>
                      <a:lnTo>
                        <a:pt x="454" y="1560"/>
                      </a:lnTo>
                      <a:lnTo>
                        <a:pt x="440" y="1578"/>
                      </a:lnTo>
                      <a:lnTo>
                        <a:pt x="424" y="1604"/>
                      </a:lnTo>
                      <a:lnTo>
                        <a:pt x="424" y="1604"/>
                      </a:lnTo>
                      <a:lnTo>
                        <a:pt x="420" y="1614"/>
                      </a:lnTo>
                      <a:lnTo>
                        <a:pt x="412" y="1636"/>
                      </a:lnTo>
                      <a:lnTo>
                        <a:pt x="410" y="1650"/>
                      </a:lnTo>
                      <a:lnTo>
                        <a:pt x="408" y="1666"/>
                      </a:lnTo>
                      <a:lnTo>
                        <a:pt x="410" y="1680"/>
                      </a:lnTo>
                      <a:lnTo>
                        <a:pt x="414" y="1686"/>
                      </a:lnTo>
                      <a:lnTo>
                        <a:pt x="416" y="1692"/>
                      </a:lnTo>
                      <a:lnTo>
                        <a:pt x="416" y="1692"/>
                      </a:lnTo>
                      <a:lnTo>
                        <a:pt x="426" y="1702"/>
                      </a:lnTo>
                      <a:lnTo>
                        <a:pt x="438" y="1710"/>
                      </a:lnTo>
                      <a:lnTo>
                        <a:pt x="450" y="1714"/>
                      </a:lnTo>
                      <a:lnTo>
                        <a:pt x="456" y="1714"/>
                      </a:lnTo>
                      <a:lnTo>
                        <a:pt x="464" y="1714"/>
                      </a:lnTo>
                      <a:lnTo>
                        <a:pt x="470" y="1712"/>
                      </a:lnTo>
                      <a:lnTo>
                        <a:pt x="478" y="1710"/>
                      </a:lnTo>
                      <a:lnTo>
                        <a:pt x="486" y="1704"/>
                      </a:lnTo>
                      <a:lnTo>
                        <a:pt x="492" y="1698"/>
                      </a:lnTo>
                      <a:lnTo>
                        <a:pt x="500" y="1690"/>
                      </a:lnTo>
                      <a:lnTo>
                        <a:pt x="508" y="1678"/>
                      </a:lnTo>
                      <a:lnTo>
                        <a:pt x="514" y="1666"/>
                      </a:lnTo>
                      <a:lnTo>
                        <a:pt x="522" y="1650"/>
                      </a:lnTo>
                      <a:lnTo>
                        <a:pt x="522" y="1650"/>
                      </a:lnTo>
                      <a:lnTo>
                        <a:pt x="548" y="1592"/>
                      </a:lnTo>
                      <a:lnTo>
                        <a:pt x="568" y="1554"/>
                      </a:lnTo>
                      <a:lnTo>
                        <a:pt x="582" y="1532"/>
                      </a:lnTo>
                      <a:lnTo>
                        <a:pt x="586" y="1526"/>
                      </a:lnTo>
                      <a:lnTo>
                        <a:pt x="586" y="1526"/>
                      </a:lnTo>
                      <a:lnTo>
                        <a:pt x="590" y="1522"/>
                      </a:lnTo>
                      <a:lnTo>
                        <a:pt x="594" y="1518"/>
                      </a:lnTo>
                      <a:lnTo>
                        <a:pt x="600" y="1516"/>
                      </a:lnTo>
                      <a:lnTo>
                        <a:pt x="608" y="1514"/>
                      </a:lnTo>
                      <a:lnTo>
                        <a:pt x="620" y="1514"/>
                      </a:lnTo>
                      <a:lnTo>
                        <a:pt x="632" y="1516"/>
                      </a:lnTo>
                      <a:lnTo>
                        <a:pt x="648" y="1520"/>
                      </a:lnTo>
                      <a:lnTo>
                        <a:pt x="648" y="1520"/>
                      </a:lnTo>
                      <a:lnTo>
                        <a:pt x="662" y="1528"/>
                      </a:lnTo>
                      <a:lnTo>
                        <a:pt x="668" y="1532"/>
                      </a:lnTo>
                      <a:lnTo>
                        <a:pt x="670" y="1536"/>
                      </a:lnTo>
                      <a:lnTo>
                        <a:pt x="668" y="1536"/>
                      </a:lnTo>
                      <a:lnTo>
                        <a:pt x="664" y="1538"/>
                      </a:lnTo>
                      <a:lnTo>
                        <a:pt x="670" y="1538"/>
                      </a:lnTo>
                      <a:lnTo>
                        <a:pt x="670" y="1538"/>
                      </a:lnTo>
                      <a:lnTo>
                        <a:pt x="682" y="1536"/>
                      </a:lnTo>
                      <a:lnTo>
                        <a:pt x="692" y="1532"/>
                      </a:lnTo>
                      <a:lnTo>
                        <a:pt x="700" y="1528"/>
                      </a:lnTo>
                      <a:lnTo>
                        <a:pt x="700" y="1528"/>
                      </a:lnTo>
                      <a:lnTo>
                        <a:pt x="708" y="1522"/>
                      </a:lnTo>
                      <a:lnTo>
                        <a:pt x="716" y="1518"/>
                      </a:lnTo>
                      <a:lnTo>
                        <a:pt x="724" y="1516"/>
                      </a:lnTo>
                      <a:lnTo>
                        <a:pt x="724" y="1516"/>
                      </a:lnTo>
                      <a:lnTo>
                        <a:pt x="734" y="1518"/>
                      </a:lnTo>
                      <a:lnTo>
                        <a:pt x="744" y="1522"/>
                      </a:lnTo>
                      <a:lnTo>
                        <a:pt x="754" y="1528"/>
                      </a:lnTo>
                      <a:lnTo>
                        <a:pt x="754" y="1528"/>
                      </a:lnTo>
                      <a:lnTo>
                        <a:pt x="758" y="1530"/>
                      </a:lnTo>
                      <a:lnTo>
                        <a:pt x="768" y="1532"/>
                      </a:lnTo>
                      <a:lnTo>
                        <a:pt x="774" y="1532"/>
                      </a:lnTo>
                      <a:lnTo>
                        <a:pt x="780" y="1532"/>
                      </a:lnTo>
                      <a:lnTo>
                        <a:pt x="786" y="1528"/>
                      </a:lnTo>
                      <a:lnTo>
                        <a:pt x="794" y="1520"/>
                      </a:lnTo>
                      <a:lnTo>
                        <a:pt x="794" y="1520"/>
                      </a:lnTo>
                      <a:lnTo>
                        <a:pt x="800" y="1512"/>
                      </a:lnTo>
                      <a:lnTo>
                        <a:pt x="806" y="1500"/>
                      </a:lnTo>
                      <a:lnTo>
                        <a:pt x="812" y="1478"/>
                      </a:lnTo>
                      <a:lnTo>
                        <a:pt x="816" y="1458"/>
                      </a:lnTo>
                      <a:lnTo>
                        <a:pt x="816" y="1452"/>
                      </a:lnTo>
                      <a:lnTo>
                        <a:pt x="840" y="1406"/>
                      </a:lnTo>
                      <a:lnTo>
                        <a:pt x="844" y="1388"/>
                      </a:lnTo>
                      <a:lnTo>
                        <a:pt x="870" y="1386"/>
                      </a:lnTo>
                      <a:lnTo>
                        <a:pt x="894" y="1318"/>
                      </a:lnTo>
                      <a:lnTo>
                        <a:pt x="922" y="1204"/>
                      </a:lnTo>
                      <a:lnTo>
                        <a:pt x="952" y="1056"/>
                      </a:lnTo>
                      <a:lnTo>
                        <a:pt x="970" y="942"/>
                      </a:lnTo>
                      <a:lnTo>
                        <a:pt x="970" y="942"/>
                      </a:lnTo>
                      <a:lnTo>
                        <a:pt x="974" y="940"/>
                      </a:lnTo>
                      <a:lnTo>
                        <a:pt x="978" y="928"/>
                      </a:lnTo>
                      <a:lnTo>
                        <a:pt x="984" y="908"/>
                      </a:lnTo>
                      <a:lnTo>
                        <a:pt x="986" y="894"/>
                      </a:lnTo>
                      <a:lnTo>
                        <a:pt x="988" y="880"/>
                      </a:lnTo>
                      <a:lnTo>
                        <a:pt x="988" y="880"/>
                      </a:lnTo>
                      <a:lnTo>
                        <a:pt x="990" y="866"/>
                      </a:lnTo>
                      <a:lnTo>
                        <a:pt x="994" y="858"/>
                      </a:lnTo>
                      <a:lnTo>
                        <a:pt x="1000" y="856"/>
                      </a:lnTo>
                      <a:lnTo>
                        <a:pt x="1004" y="854"/>
                      </a:lnTo>
                      <a:lnTo>
                        <a:pt x="1004" y="880"/>
                      </a:lnTo>
                      <a:lnTo>
                        <a:pt x="996" y="942"/>
                      </a:lnTo>
                      <a:lnTo>
                        <a:pt x="998" y="962"/>
                      </a:lnTo>
                      <a:lnTo>
                        <a:pt x="990" y="990"/>
                      </a:lnTo>
                      <a:lnTo>
                        <a:pt x="990" y="1034"/>
                      </a:lnTo>
                      <a:lnTo>
                        <a:pt x="990" y="1046"/>
                      </a:lnTo>
                      <a:lnTo>
                        <a:pt x="990" y="1108"/>
                      </a:lnTo>
                      <a:lnTo>
                        <a:pt x="998" y="1112"/>
                      </a:lnTo>
                      <a:lnTo>
                        <a:pt x="998" y="1122"/>
                      </a:lnTo>
                      <a:lnTo>
                        <a:pt x="990" y="1130"/>
                      </a:lnTo>
                      <a:lnTo>
                        <a:pt x="992" y="1160"/>
                      </a:lnTo>
                      <a:lnTo>
                        <a:pt x="992" y="1208"/>
                      </a:lnTo>
                      <a:lnTo>
                        <a:pt x="1010" y="1248"/>
                      </a:lnTo>
                      <a:lnTo>
                        <a:pt x="1040" y="1274"/>
                      </a:lnTo>
                      <a:lnTo>
                        <a:pt x="1044" y="1246"/>
                      </a:lnTo>
                      <a:lnTo>
                        <a:pt x="1048" y="1274"/>
                      </a:lnTo>
                      <a:lnTo>
                        <a:pt x="1078" y="1248"/>
                      </a:lnTo>
                      <a:lnTo>
                        <a:pt x="1096" y="1208"/>
                      </a:lnTo>
                      <a:lnTo>
                        <a:pt x="1096" y="1160"/>
                      </a:lnTo>
                      <a:lnTo>
                        <a:pt x="1098" y="1130"/>
                      </a:lnTo>
                      <a:lnTo>
                        <a:pt x="1088" y="1122"/>
                      </a:lnTo>
                      <a:lnTo>
                        <a:pt x="1088" y="1112"/>
                      </a:lnTo>
                      <a:lnTo>
                        <a:pt x="1098" y="1108"/>
                      </a:lnTo>
                      <a:lnTo>
                        <a:pt x="1098" y="1046"/>
                      </a:lnTo>
                      <a:lnTo>
                        <a:pt x="1098" y="1034"/>
                      </a:lnTo>
                      <a:lnTo>
                        <a:pt x="1098" y="990"/>
                      </a:lnTo>
                      <a:lnTo>
                        <a:pt x="1088" y="962"/>
                      </a:lnTo>
                      <a:lnTo>
                        <a:pt x="1090" y="942"/>
                      </a:lnTo>
                      <a:lnTo>
                        <a:pt x="1084" y="880"/>
                      </a:lnTo>
                      <a:lnTo>
                        <a:pt x="1082" y="856"/>
                      </a:lnTo>
                      <a:lnTo>
                        <a:pt x="1082" y="856"/>
                      </a:lnTo>
                      <a:lnTo>
                        <a:pt x="1088" y="854"/>
                      </a:lnTo>
                      <a:lnTo>
                        <a:pt x="1094" y="858"/>
                      </a:lnTo>
                      <a:lnTo>
                        <a:pt x="1100" y="866"/>
                      </a:lnTo>
                      <a:lnTo>
                        <a:pt x="1102" y="880"/>
                      </a:lnTo>
                      <a:lnTo>
                        <a:pt x="1102" y="880"/>
                      </a:lnTo>
                      <a:lnTo>
                        <a:pt x="1102" y="894"/>
                      </a:lnTo>
                      <a:lnTo>
                        <a:pt x="1106" y="908"/>
                      </a:lnTo>
                      <a:lnTo>
                        <a:pt x="1112" y="928"/>
                      </a:lnTo>
                      <a:lnTo>
                        <a:pt x="1116" y="940"/>
                      </a:lnTo>
                      <a:lnTo>
                        <a:pt x="1120" y="942"/>
                      </a:lnTo>
                      <a:lnTo>
                        <a:pt x="1138" y="1056"/>
                      </a:lnTo>
                      <a:lnTo>
                        <a:pt x="1168" y="1204"/>
                      </a:lnTo>
                      <a:lnTo>
                        <a:pt x="1196" y="1318"/>
                      </a:lnTo>
                      <a:lnTo>
                        <a:pt x="1220" y="1386"/>
                      </a:lnTo>
                      <a:lnTo>
                        <a:pt x="1246" y="1388"/>
                      </a:lnTo>
                      <a:lnTo>
                        <a:pt x="1250" y="1406"/>
                      </a:lnTo>
                      <a:lnTo>
                        <a:pt x="1274" y="1452"/>
                      </a:lnTo>
                      <a:lnTo>
                        <a:pt x="1274" y="1452"/>
                      </a:lnTo>
                      <a:lnTo>
                        <a:pt x="1274" y="1458"/>
                      </a:lnTo>
                      <a:lnTo>
                        <a:pt x="1278" y="1478"/>
                      </a:lnTo>
                      <a:lnTo>
                        <a:pt x="1284" y="1500"/>
                      </a:lnTo>
                      <a:lnTo>
                        <a:pt x="1290" y="1512"/>
                      </a:lnTo>
                      <a:lnTo>
                        <a:pt x="1296" y="1520"/>
                      </a:lnTo>
                      <a:lnTo>
                        <a:pt x="1296" y="1520"/>
                      </a:lnTo>
                      <a:lnTo>
                        <a:pt x="1304" y="1528"/>
                      </a:lnTo>
                      <a:lnTo>
                        <a:pt x="1310" y="1532"/>
                      </a:lnTo>
                      <a:lnTo>
                        <a:pt x="1316" y="1532"/>
                      </a:lnTo>
                      <a:lnTo>
                        <a:pt x="1322" y="1532"/>
                      </a:lnTo>
                      <a:lnTo>
                        <a:pt x="1332" y="1530"/>
                      </a:lnTo>
                      <a:lnTo>
                        <a:pt x="1334" y="1528"/>
                      </a:lnTo>
                      <a:lnTo>
                        <a:pt x="1334" y="1528"/>
                      </a:lnTo>
                      <a:lnTo>
                        <a:pt x="1346" y="1522"/>
                      </a:lnTo>
                      <a:lnTo>
                        <a:pt x="1356" y="1518"/>
                      </a:lnTo>
                      <a:lnTo>
                        <a:pt x="1366" y="1516"/>
                      </a:lnTo>
                      <a:lnTo>
                        <a:pt x="1366" y="1516"/>
                      </a:lnTo>
                      <a:lnTo>
                        <a:pt x="1374" y="1518"/>
                      </a:lnTo>
                      <a:lnTo>
                        <a:pt x="1382" y="1522"/>
                      </a:lnTo>
                      <a:lnTo>
                        <a:pt x="1390" y="1528"/>
                      </a:lnTo>
                      <a:lnTo>
                        <a:pt x="1390" y="1528"/>
                      </a:lnTo>
                      <a:lnTo>
                        <a:pt x="1398" y="1532"/>
                      </a:lnTo>
                      <a:lnTo>
                        <a:pt x="1406" y="1536"/>
                      </a:lnTo>
                      <a:lnTo>
                        <a:pt x="1420" y="1538"/>
                      </a:lnTo>
                      <a:lnTo>
                        <a:pt x="1420" y="1538"/>
                      </a:lnTo>
                      <a:lnTo>
                        <a:pt x="1426" y="1538"/>
                      </a:lnTo>
                      <a:lnTo>
                        <a:pt x="1422" y="1536"/>
                      </a:lnTo>
                      <a:lnTo>
                        <a:pt x="1420" y="1536"/>
                      </a:lnTo>
                      <a:lnTo>
                        <a:pt x="1422" y="1532"/>
                      </a:lnTo>
                      <a:lnTo>
                        <a:pt x="1428" y="1528"/>
                      </a:lnTo>
                      <a:lnTo>
                        <a:pt x="1442" y="1520"/>
                      </a:lnTo>
                      <a:lnTo>
                        <a:pt x="1442" y="1520"/>
                      </a:lnTo>
                      <a:lnTo>
                        <a:pt x="1458" y="1516"/>
                      </a:lnTo>
                      <a:lnTo>
                        <a:pt x="1470" y="1514"/>
                      </a:lnTo>
                      <a:lnTo>
                        <a:pt x="1482" y="1514"/>
                      </a:lnTo>
                      <a:lnTo>
                        <a:pt x="1490" y="1516"/>
                      </a:lnTo>
                      <a:lnTo>
                        <a:pt x="1496" y="1518"/>
                      </a:lnTo>
                      <a:lnTo>
                        <a:pt x="1500" y="1522"/>
                      </a:lnTo>
                      <a:lnTo>
                        <a:pt x="1502" y="1526"/>
                      </a:lnTo>
                      <a:lnTo>
                        <a:pt x="1502" y="1526"/>
                      </a:lnTo>
                      <a:lnTo>
                        <a:pt x="1508" y="1532"/>
                      </a:lnTo>
                      <a:lnTo>
                        <a:pt x="1522" y="1554"/>
                      </a:lnTo>
                      <a:lnTo>
                        <a:pt x="1542" y="1592"/>
                      </a:lnTo>
                      <a:lnTo>
                        <a:pt x="1568" y="1650"/>
                      </a:lnTo>
                      <a:lnTo>
                        <a:pt x="1568" y="1650"/>
                      </a:lnTo>
                      <a:lnTo>
                        <a:pt x="1576" y="1666"/>
                      </a:lnTo>
                      <a:lnTo>
                        <a:pt x="1582" y="1678"/>
                      </a:lnTo>
                      <a:lnTo>
                        <a:pt x="1590" y="1690"/>
                      </a:lnTo>
                      <a:lnTo>
                        <a:pt x="1598" y="1698"/>
                      </a:lnTo>
                      <a:lnTo>
                        <a:pt x="1604" y="1704"/>
                      </a:lnTo>
                      <a:lnTo>
                        <a:pt x="1612" y="1710"/>
                      </a:lnTo>
                      <a:lnTo>
                        <a:pt x="1620" y="1712"/>
                      </a:lnTo>
                      <a:lnTo>
                        <a:pt x="1626" y="1714"/>
                      </a:lnTo>
                      <a:lnTo>
                        <a:pt x="1634" y="1714"/>
                      </a:lnTo>
                      <a:lnTo>
                        <a:pt x="1640" y="1714"/>
                      </a:lnTo>
                      <a:lnTo>
                        <a:pt x="1652" y="1710"/>
                      </a:lnTo>
                      <a:lnTo>
                        <a:pt x="1664" y="1702"/>
                      </a:lnTo>
                      <a:lnTo>
                        <a:pt x="1672" y="1692"/>
                      </a:lnTo>
                      <a:lnTo>
                        <a:pt x="1672" y="1692"/>
                      </a:lnTo>
                      <a:lnTo>
                        <a:pt x="1676" y="1686"/>
                      </a:lnTo>
                      <a:lnTo>
                        <a:pt x="1678" y="1680"/>
                      </a:lnTo>
                      <a:lnTo>
                        <a:pt x="1682" y="1666"/>
                      </a:lnTo>
                      <a:lnTo>
                        <a:pt x="1680" y="1650"/>
                      </a:lnTo>
                      <a:lnTo>
                        <a:pt x="1678" y="1636"/>
                      </a:lnTo>
                      <a:lnTo>
                        <a:pt x="1670" y="1614"/>
                      </a:lnTo>
                      <a:lnTo>
                        <a:pt x="1666" y="1604"/>
                      </a:lnTo>
                      <a:lnTo>
                        <a:pt x="1666" y="1604"/>
                      </a:lnTo>
                      <a:lnTo>
                        <a:pt x="1650" y="1578"/>
                      </a:lnTo>
                      <a:lnTo>
                        <a:pt x="1636" y="1560"/>
                      </a:lnTo>
                      <a:lnTo>
                        <a:pt x="1630" y="1554"/>
                      </a:lnTo>
                      <a:lnTo>
                        <a:pt x="1622" y="1550"/>
                      </a:lnTo>
                      <a:lnTo>
                        <a:pt x="1622" y="1550"/>
                      </a:lnTo>
                      <a:lnTo>
                        <a:pt x="1618" y="1546"/>
                      </a:lnTo>
                      <a:lnTo>
                        <a:pt x="1612" y="1540"/>
                      </a:lnTo>
                      <a:lnTo>
                        <a:pt x="1598" y="1522"/>
                      </a:lnTo>
                      <a:lnTo>
                        <a:pt x="1566" y="1462"/>
                      </a:lnTo>
                      <a:lnTo>
                        <a:pt x="1566" y="1462"/>
                      </a:lnTo>
                      <a:lnTo>
                        <a:pt x="1558" y="1446"/>
                      </a:lnTo>
                      <a:lnTo>
                        <a:pt x="1554" y="1432"/>
                      </a:lnTo>
                      <a:lnTo>
                        <a:pt x="1554" y="1422"/>
                      </a:lnTo>
                      <a:lnTo>
                        <a:pt x="1556" y="1414"/>
                      </a:lnTo>
                      <a:lnTo>
                        <a:pt x="1558" y="1408"/>
                      </a:lnTo>
                      <a:lnTo>
                        <a:pt x="1560" y="1404"/>
                      </a:lnTo>
                      <a:lnTo>
                        <a:pt x="1562" y="1400"/>
                      </a:lnTo>
                      <a:lnTo>
                        <a:pt x="1564" y="1396"/>
                      </a:lnTo>
                      <a:lnTo>
                        <a:pt x="1564" y="1396"/>
                      </a:lnTo>
                      <a:lnTo>
                        <a:pt x="1564" y="1394"/>
                      </a:lnTo>
                      <a:lnTo>
                        <a:pt x="1566" y="1390"/>
                      </a:lnTo>
                      <a:lnTo>
                        <a:pt x="1576" y="1384"/>
                      </a:lnTo>
                      <a:lnTo>
                        <a:pt x="1588" y="1380"/>
                      </a:lnTo>
                      <a:lnTo>
                        <a:pt x="1604" y="1380"/>
                      </a:lnTo>
                      <a:lnTo>
                        <a:pt x="1604" y="1380"/>
                      </a:lnTo>
                      <a:lnTo>
                        <a:pt x="1616" y="1378"/>
                      </a:lnTo>
                      <a:lnTo>
                        <a:pt x="1622" y="1374"/>
                      </a:lnTo>
                      <a:lnTo>
                        <a:pt x="1630" y="1364"/>
                      </a:lnTo>
                      <a:lnTo>
                        <a:pt x="1630" y="1364"/>
                      </a:lnTo>
                      <a:lnTo>
                        <a:pt x="1632" y="1360"/>
                      </a:lnTo>
                      <a:lnTo>
                        <a:pt x="1632" y="1354"/>
                      </a:lnTo>
                      <a:lnTo>
                        <a:pt x="1632" y="1338"/>
                      </a:lnTo>
                      <a:lnTo>
                        <a:pt x="1632" y="1316"/>
                      </a:lnTo>
                      <a:lnTo>
                        <a:pt x="1632" y="1316"/>
                      </a:lnTo>
                      <a:lnTo>
                        <a:pt x="1632" y="1310"/>
                      </a:lnTo>
                      <a:lnTo>
                        <a:pt x="1634" y="1294"/>
                      </a:lnTo>
                      <a:lnTo>
                        <a:pt x="1638" y="1286"/>
                      </a:lnTo>
                      <a:lnTo>
                        <a:pt x="1642" y="1280"/>
                      </a:lnTo>
                      <a:lnTo>
                        <a:pt x="1650" y="1274"/>
                      </a:lnTo>
                      <a:lnTo>
                        <a:pt x="1662" y="1272"/>
                      </a:lnTo>
                      <a:lnTo>
                        <a:pt x="1662" y="1272"/>
                      </a:lnTo>
                      <a:lnTo>
                        <a:pt x="1674" y="1272"/>
                      </a:lnTo>
                      <a:lnTo>
                        <a:pt x="1684" y="1268"/>
                      </a:lnTo>
                      <a:lnTo>
                        <a:pt x="1692" y="1264"/>
                      </a:lnTo>
                      <a:lnTo>
                        <a:pt x="1698" y="1258"/>
                      </a:lnTo>
                      <a:lnTo>
                        <a:pt x="1706" y="1248"/>
                      </a:lnTo>
                      <a:lnTo>
                        <a:pt x="1708" y="1244"/>
                      </a:lnTo>
                      <a:lnTo>
                        <a:pt x="1710" y="1212"/>
                      </a:lnTo>
                      <a:lnTo>
                        <a:pt x="1710" y="1212"/>
                      </a:lnTo>
                      <a:lnTo>
                        <a:pt x="1710" y="1206"/>
                      </a:lnTo>
                      <a:lnTo>
                        <a:pt x="1708" y="1192"/>
                      </a:lnTo>
                      <a:lnTo>
                        <a:pt x="1710" y="1184"/>
                      </a:lnTo>
                      <a:lnTo>
                        <a:pt x="1712" y="1176"/>
                      </a:lnTo>
                      <a:lnTo>
                        <a:pt x="1718" y="1170"/>
                      </a:lnTo>
                      <a:lnTo>
                        <a:pt x="1726" y="1166"/>
                      </a:lnTo>
                      <a:lnTo>
                        <a:pt x="1726" y="1166"/>
                      </a:lnTo>
                      <a:lnTo>
                        <a:pt x="1734" y="1162"/>
                      </a:lnTo>
                      <a:lnTo>
                        <a:pt x="1738" y="1156"/>
                      </a:lnTo>
                      <a:lnTo>
                        <a:pt x="1742" y="1148"/>
                      </a:lnTo>
                      <a:lnTo>
                        <a:pt x="1746" y="1142"/>
                      </a:lnTo>
                      <a:lnTo>
                        <a:pt x="1748" y="1130"/>
                      </a:lnTo>
                      <a:lnTo>
                        <a:pt x="1748" y="1124"/>
                      </a:lnTo>
                      <a:lnTo>
                        <a:pt x="1736" y="1078"/>
                      </a:lnTo>
                      <a:lnTo>
                        <a:pt x="1724" y="1052"/>
                      </a:lnTo>
                      <a:lnTo>
                        <a:pt x="1706" y="1022"/>
                      </a:lnTo>
                      <a:lnTo>
                        <a:pt x="1702" y="1004"/>
                      </a:lnTo>
                      <a:lnTo>
                        <a:pt x="1706" y="988"/>
                      </a:lnTo>
                      <a:lnTo>
                        <a:pt x="1632" y="878"/>
                      </a:lnTo>
                      <a:lnTo>
                        <a:pt x="1632" y="878"/>
                      </a:lnTo>
                      <a:lnTo>
                        <a:pt x="1632" y="876"/>
                      </a:lnTo>
                      <a:lnTo>
                        <a:pt x="1632" y="874"/>
                      </a:lnTo>
                      <a:lnTo>
                        <a:pt x="1628" y="868"/>
                      </a:lnTo>
                      <a:lnTo>
                        <a:pt x="1620" y="858"/>
                      </a:lnTo>
                      <a:lnTo>
                        <a:pt x="1600" y="842"/>
                      </a:lnTo>
                      <a:lnTo>
                        <a:pt x="1572" y="820"/>
                      </a:lnTo>
                      <a:lnTo>
                        <a:pt x="1528" y="790"/>
                      </a:lnTo>
                      <a:lnTo>
                        <a:pt x="1466" y="754"/>
                      </a:lnTo>
                      <a:lnTo>
                        <a:pt x="1486" y="752"/>
                      </a:lnTo>
                      <a:lnTo>
                        <a:pt x="1556" y="746"/>
                      </a:lnTo>
                      <a:lnTo>
                        <a:pt x="1606" y="746"/>
                      </a:lnTo>
                      <a:lnTo>
                        <a:pt x="1660" y="746"/>
                      </a:lnTo>
                      <a:lnTo>
                        <a:pt x="1712" y="740"/>
                      </a:lnTo>
                      <a:lnTo>
                        <a:pt x="1712" y="740"/>
                      </a:lnTo>
                      <a:lnTo>
                        <a:pt x="1734" y="732"/>
                      </a:lnTo>
                      <a:lnTo>
                        <a:pt x="1750" y="724"/>
                      </a:lnTo>
                      <a:lnTo>
                        <a:pt x="1758" y="718"/>
                      </a:lnTo>
                      <a:lnTo>
                        <a:pt x="1762" y="714"/>
                      </a:lnTo>
                      <a:lnTo>
                        <a:pt x="1762" y="714"/>
                      </a:lnTo>
                      <a:lnTo>
                        <a:pt x="1776" y="694"/>
                      </a:lnTo>
                      <a:lnTo>
                        <a:pt x="1786" y="680"/>
                      </a:lnTo>
                      <a:lnTo>
                        <a:pt x="1802" y="660"/>
                      </a:lnTo>
                      <a:lnTo>
                        <a:pt x="1802" y="660"/>
                      </a:lnTo>
                      <a:lnTo>
                        <a:pt x="1818" y="640"/>
                      </a:lnTo>
                      <a:lnTo>
                        <a:pt x="1826" y="624"/>
                      </a:lnTo>
                      <a:lnTo>
                        <a:pt x="1830" y="614"/>
                      </a:lnTo>
                      <a:lnTo>
                        <a:pt x="1830" y="612"/>
                      </a:lnTo>
                      <a:lnTo>
                        <a:pt x="1830" y="612"/>
                      </a:lnTo>
                      <a:lnTo>
                        <a:pt x="1834" y="594"/>
                      </a:lnTo>
                      <a:lnTo>
                        <a:pt x="1840" y="582"/>
                      </a:lnTo>
                      <a:lnTo>
                        <a:pt x="1842" y="578"/>
                      </a:lnTo>
                      <a:lnTo>
                        <a:pt x="1846" y="574"/>
                      </a:lnTo>
                      <a:lnTo>
                        <a:pt x="1846" y="574"/>
                      </a:lnTo>
                      <a:lnTo>
                        <a:pt x="1850" y="572"/>
                      </a:lnTo>
                      <a:lnTo>
                        <a:pt x="1854" y="564"/>
                      </a:lnTo>
                      <a:lnTo>
                        <a:pt x="1864" y="546"/>
                      </a:lnTo>
                      <a:lnTo>
                        <a:pt x="1868" y="536"/>
                      </a:lnTo>
                      <a:lnTo>
                        <a:pt x="1870" y="526"/>
                      </a:lnTo>
                      <a:lnTo>
                        <a:pt x="1870" y="518"/>
                      </a:lnTo>
                      <a:lnTo>
                        <a:pt x="1868" y="512"/>
                      </a:lnTo>
                      <a:lnTo>
                        <a:pt x="1868" y="512"/>
                      </a:lnTo>
                      <a:lnTo>
                        <a:pt x="1864" y="506"/>
                      </a:lnTo>
                      <a:lnTo>
                        <a:pt x="1864" y="498"/>
                      </a:lnTo>
                      <a:lnTo>
                        <a:pt x="1866" y="492"/>
                      </a:lnTo>
                      <a:lnTo>
                        <a:pt x="1868" y="486"/>
                      </a:lnTo>
                      <a:lnTo>
                        <a:pt x="1872" y="476"/>
                      </a:lnTo>
                      <a:lnTo>
                        <a:pt x="1876" y="472"/>
                      </a:lnTo>
                      <a:lnTo>
                        <a:pt x="1876" y="472"/>
                      </a:lnTo>
                      <a:lnTo>
                        <a:pt x="1888" y="462"/>
                      </a:lnTo>
                      <a:lnTo>
                        <a:pt x="1894" y="454"/>
                      </a:lnTo>
                      <a:lnTo>
                        <a:pt x="1894" y="450"/>
                      </a:lnTo>
                      <a:lnTo>
                        <a:pt x="1894" y="446"/>
                      </a:lnTo>
                      <a:lnTo>
                        <a:pt x="1894" y="446"/>
                      </a:lnTo>
                      <a:lnTo>
                        <a:pt x="1890" y="442"/>
                      </a:lnTo>
                      <a:lnTo>
                        <a:pt x="1890" y="434"/>
                      </a:lnTo>
                      <a:lnTo>
                        <a:pt x="1892" y="416"/>
                      </a:lnTo>
                      <a:lnTo>
                        <a:pt x="1898" y="394"/>
                      </a:lnTo>
                      <a:lnTo>
                        <a:pt x="1898" y="394"/>
                      </a:lnTo>
                      <a:lnTo>
                        <a:pt x="1914" y="374"/>
                      </a:lnTo>
                      <a:lnTo>
                        <a:pt x="1926" y="360"/>
                      </a:lnTo>
                      <a:lnTo>
                        <a:pt x="1928" y="354"/>
                      </a:lnTo>
                      <a:lnTo>
                        <a:pt x="1930" y="350"/>
                      </a:lnTo>
                      <a:lnTo>
                        <a:pt x="1930" y="350"/>
                      </a:lnTo>
                      <a:lnTo>
                        <a:pt x="1934" y="340"/>
                      </a:lnTo>
                      <a:lnTo>
                        <a:pt x="1944" y="324"/>
                      </a:lnTo>
                      <a:lnTo>
                        <a:pt x="1956" y="310"/>
                      </a:lnTo>
                      <a:lnTo>
                        <a:pt x="1964" y="304"/>
                      </a:lnTo>
                      <a:lnTo>
                        <a:pt x="1972" y="300"/>
                      </a:lnTo>
                      <a:lnTo>
                        <a:pt x="1972" y="300"/>
                      </a:lnTo>
                      <a:lnTo>
                        <a:pt x="1978" y="296"/>
                      </a:lnTo>
                      <a:lnTo>
                        <a:pt x="1986" y="290"/>
                      </a:lnTo>
                      <a:lnTo>
                        <a:pt x="1996" y="278"/>
                      </a:lnTo>
                      <a:lnTo>
                        <a:pt x="2004" y="264"/>
                      </a:lnTo>
                      <a:lnTo>
                        <a:pt x="2004" y="264"/>
                      </a:lnTo>
                      <a:lnTo>
                        <a:pt x="2010" y="252"/>
                      </a:lnTo>
                      <a:lnTo>
                        <a:pt x="2016" y="240"/>
                      </a:lnTo>
                      <a:lnTo>
                        <a:pt x="2020" y="236"/>
                      </a:lnTo>
                      <a:lnTo>
                        <a:pt x="2024" y="234"/>
                      </a:lnTo>
                      <a:lnTo>
                        <a:pt x="2024" y="234"/>
                      </a:lnTo>
                      <a:lnTo>
                        <a:pt x="2030" y="232"/>
                      </a:lnTo>
                      <a:lnTo>
                        <a:pt x="2034" y="226"/>
                      </a:lnTo>
                      <a:lnTo>
                        <a:pt x="2046" y="214"/>
                      </a:lnTo>
                      <a:lnTo>
                        <a:pt x="2056" y="198"/>
                      </a:lnTo>
                      <a:lnTo>
                        <a:pt x="2078" y="154"/>
                      </a:lnTo>
                      <a:lnTo>
                        <a:pt x="2090" y="112"/>
                      </a:lnTo>
                      <a:lnTo>
                        <a:pt x="2088" y="78"/>
                      </a:lnTo>
                      <a:close/>
                      <a:moveTo>
                        <a:pt x="1040" y="574"/>
                      </a:move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lnTo>
                        <a:pt x="1040" y="574"/>
                      </a:lnTo>
                      <a:close/>
                    </a:path>
                  </a:pathLst>
                </a:custGeom>
                <a:solidFill>
                  <a:schemeClr val="tx2">
                    <a:lumMod val="60000"/>
                    <a:lumOff val="40000"/>
                    <a:alpha val="10000"/>
                  </a:schemeClr>
                </a:solidFill>
                <a:ln w="9525">
                  <a:solidFill>
                    <a:schemeClr val="tx2">
                      <a:lumMod val="60000"/>
                      <a:lumOff val="40000"/>
                      <a:alpha val="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tx2">
                      <a:lumMod val="60000"/>
                      <a:lumOff val="40000"/>
                      <a:alpha val="2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1" name="Group 154"/>
              <p:cNvGrpSpPr>
                <a:grpSpLocks noChangeAspect="1"/>
              </p:cNvGrpSpPr>
              <p:nvPr/>
            </p:nvGrpSpPr>
            <p:grpSpPr>
              <a:xfrm rot="2047758">
                <a:off x="6509445" y="1366517"/>
                <a:ext cx="1457110" cy="1131216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7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8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9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70" name="Freeform 75"/>
                <p:cNvSpPr>
                  <a:spLocks noEditPoints="1"/>
                </p:cNvSpPr>
                <p:nvPr/>
              </p:nvSpPr>
              <p:spPr bwMode="auto">
                <a:xfrm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18000"/>
                  </a:schemeClr>
                </a:solidFill>
                <a:ln w="9525">
                  <a:solidFill>
                    <a:schemeClr val="bg2">
                      <a:lumMod val="60000"/>
                      <a:lumOff val="40000"/>
                      <a:alpha val="19000"/>
                    </a:schemeClr>
                  </a:solidFill>
                  <a:round/>
                  <a:headEnd/>
                  <a:tailEnd/>
                </a:ln>
                <a:effectLst>
                  <a:glow rad="63500">
                    <a:schemeClr val="bg2">
                      <a:lumMod val="60000"/>
                      <a:lumOff val="40000"/>
                      <a:alpha val="18000"/>
                    </a:schemeClr>
                  </a:glow>
                  <a:softEdge rad="12700"/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2" name="Group 164"/>
              <p:cNvGrpSpPr>
                <a:grpSpLocks noChangeAspect="1"/>
              </p:cNvGrpSpPr>
              <p:nvPr/>
            </p:nvGrpSpPr>
            <p:grpSpPr>
              <a:xfrm rot="20120039">
                <a:off x="8188924" y="3823923"/>
                <a:ext cx="960037" cy="745321"/>
                <a:chOff x="381000" y="3581400"/>
                <a:chExt cx="3435350" cy="2667000"/>
              </a:xfrm>
              <a:solidFill>
                <a:schemeClr val="bg2">
                  <a:lumMod val="60000"/>
                  <a:lumOff val="40000"/>
                  <a:alpha val="18000"/>
                </a:schemeClr>
              </a:solidFill>
            </p:grpSpPr>
            <p:sp>
              <p:nvSpPr>
                <p:cNvPr id="163" name="Freeform 72"/>
                <p:cNvSpPr>
                  <a:spLocks/>
                </p:cNvSpPr>
                <p:nvPr/>
              </p:nvSpPr>
              <p:spPr bwMode="auto">
                <a:xfrm>
                  <a:off x="1644650" y="4162425"/>
                  <a:ext cx="441325" cy="657225"/>
                </a:xfrm>
                <a:custGeom>
                  <a:avLst/>
                  <a:gdLst/>
                  <a:ahLst/>
                  <a:cxnLst>
                    <a:cxn ang="0">
                      <a:pos x="276" y="414"/>
                    </a:cxn>
                    <a:cxn ang="0">
                      <a:pos x="276" y="414"/>
                    </a:cxn>
                    <a:cxn ang="0">
                      <a:pos x="278" y="414"/>
                    </a:cxn>
                    <a:cxn ang="0">
                      <a:pos x="278" y="412"/>
                    </a:cxn>
                    <a:cxn ang="0">
                      <a:pos x="278" y="412"/>
                    </a:cxn>
                    <a:cxn ang="0">
                      <a:pos x="270" y="396"/>
                    </a:cxn>
                    <a:cxn ang="0">
                      <a:pos x="54" y="60"/>
                    </a:cxn>
                    <a:cxn ang="0">
                      <a:pos x="54" y="60"/>
                    </a:cxn>
                    <a:cxn ang="0">
                      <a:pos x="38" y="32"/>
                    </a:cxn>
                    <a:cxn ang="0">
                      <a:pos x="36" y="28"/>
                    </a:cxn>
                    <a:cxn ang="0">
                      <a:pos x="36" y="28"/>
                    </a:cxn>
                    <a:cxn ang="0">
                      <a:pos x="26" y="14"/>
                    </a:cxn>
                    <a:cxn ang="0">
                      <a:pos x="14" y="4"/>
                    </a:cxn>
                    <a:cxn ang="0">
                      <a:pos x="10" y="2"/>
                    </a:cxn>
                    <a:cxn ang="0">
                      <a:pos x="10" y="2"/>
                    </a:cxn>
                    <a:cxn ang="0">
                      <a:pos x="6" y="0"/>
                    </a:cxn>
                    <a:cxn ang="0">
                      <a:pos x="2" y="0"/>
                    </a:cxn>
                    <a:cxn ang="0">
                      <a:pos x="0" y="2"/>
                    </a:cxn>
                    <a:cxn ang="0">
                      <a:pos x="0" y="6"/>
                    </a:cxn>
                    <a:cxn ang="0">
                      <a:pos x="0" y="6"/>
                    </a:cxn>
                    <a:cxn ang="0">
                      <a:pos x="4" y="18"/>
                    </a:cxn>
                    <a:cxn ang="0">
                      <a:pos x="12" y="28"/>
                    </a:cxn>
                    <a:cxn ang="0">
                      <a:pos x="12" y="28"/>
                    </a:cxn>
                    <a:cxn ang="0">
                      <a:pos x="22" y="36"/>
                    </a:cxn>
                    <a:cxn ang="0">
                      <a:pos x="30" y="48"/>
                    </a:cxn>
                    <a:cxn ang="0">
                      <a:pos x="264" y="402"/>
                    </a:cxn>
                    <a:cxn ang="0">
                      <a:pos x="264" y="402"/>
                    </a:cxn>
                    <a:cxn ang="0">
                      <a:pos x="270" y="410"/>
                    </a:cxn>
                    <a:cxn ang="0">
                      <a:pos x="276" y="414"/>
                    </a:cxn>
                    <a:cxn ang="0">
                      <a:pos x="276" y="414"/>
                    </a:cxn>
                  </a:cxnLst>
                  <a:rect l="0" t="0" r="r" b="b"/>
                  <a:pathLst>
                    <a:path w="278" h="414">
                      <a:moveTo>
                        <a:pt x="276" y="414"/>
                      </a:moveTo>
                      <a:lnTo>
                        <a:pt x="276" y="414"/>
                      </a:lnTo>
                      <a:lnTo>
                        <a:pt x="278" y="414"/>
                      </a:lnTo>
                      <a:lnTo>
                        <a:pt x="278" y="412"/>
                      </a:lnTo>
                      <a:lnTo>
                        <a:pt x="278" y="412"/>
                      </a:lnTo>
                      <a:lnTo>
                        <a:pt x="270" y="396"/>
                      </a:lnTo>
                      <a:lnTo>
                        <a:pt x="54" y="60"/>
                      </a:lnTo>
                      <a:lnTo>
                        <a:pt x="54" y="60"/>
                      </a:lnTo>
                      <a:lnTo>
                        <a:pt x="38" y="32"/>
                      </a:lnTo>
                      <a:lnTo>
                        <a:pt x="36" y="28"/>
                      </a:lnTo>
                      <a:lnTo>
                        <a:pt x="36" y="28"/>
                      </a:lnTo>
                      <a:lnTo>
                        <a:pt x="26" y="14"/>
                      </a:lnTo>
                      <a:lnTo>
                        <a:pt x="14" y="4"/>
                      </a:lnTo>
                      <a:lnTo>
                        <a:pt x="10" y="2"/>
                      </a:lnTo>
                      <a:lnTo>
                        <a:pt x="10" y="2"/>
                      </a:lnTo>
                      <a:lnTo>
                        <a:pt x="6" y="0"/>
                      </a:lnTo>
                      <a:lnTo>
                        <a:pt x="2" y="0"/>
                      </a:lnTo>
                      <a:lnTo>
                        <a:pt x="0" y="2"/>
                      </a:lnTo>
                      <a:lnTo>
                        <a:pt x="0" y="6"/>
                      </a:lnTo>
                      <a:lnTo>
                        <a:pt x="0" y="6"/>
                      </a:lnTo>
                      <a:lnTo>
                        <a:pt x="4" y="18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22" y="36"/>
                      </a:lnTo>
                      <a:lnTo>
                        <a:pt x="30" y="48"/>
                      </a:lnTo>
                      <a:lnTo>
                        <a:pt x="264" y="402"/>
                      </a:lnTo>
                      <a:lnTo>
                        <a:pt x="264" y="402"/>
                      </a:lnTo>
                      <a:lnTo>
                        <a:pt x="270" y="410"/>
                      </a:lnTo>
                      <a:lnTo>
                        <a:pt x="276" y="414"/>
                      </a:lnTo>
                      <a:lnTo>
                        <a:pt x="276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4" name="Freeform 73"/>
                <p:cNvSpPr>
                  <a:spLocks/>
                </p:cNvSpPr>
                <p:nvPr/>
              </p:nvSpPr>
              <p:spPr bwMode="auto">
                <a:xfrm>
                  <a:off x="2089150" y="4835525"/>
                  <a:ext cx="1588" cy="3175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2"/>
                    </a:cxn>
                    <a:cxn ang="0">
                      <a:pos x="0" y="2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h="2"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5" name="Freeform 74"/>
                <p:cNvSpPr>
                  <a:spLocks/>
                </p:cNvSpPr>
                <p:nvPr/>
              </p:nvSpPr>
              <p:spPr bwMode="auto">
                <a:xfrm>
                  <a:off x="2117725" y="4162425"/>
                  <a:ext cx="444500" cy="657225"/>
                </a:xfrm>
                <a:custGeom>
                  <a:avLst/>
                  <a:gdLst/>
                  <a:ahLst/>
                  <a:cxnLst>
                    <a:cxn ang="0">
                      <a:pos x="4" y="414"/>
                    </a:cxn>
                    <a:cxn ang="0">
                      <a:pos x="4" y="414"/>
                    </a:cxn>
                    <a:cxn ang="0">
                      <a:pos x="8" y="410"/>
                    </a:cxn>
                    <a:cxn ang="0">
                      <a:pos x="16" y="402"/>
                    </a:cxn>
                    <a:cxn ang="0">
                      <a:pos x="248" y="48"/>
                    </a:cxn>
                    <a:cxn ang="0">
                      <a:pos x="248" y="48"/>
                    </a:cxn>
                    <a:cxn ang="0">
                      <a:pos x="258" y="36"/>
                    </a:cxn>
                    <a:cxn ang="0">
                      <a:pos x="266" y="28"/>
                    </a:cxn>
                    <a:cxn ang="0">
                      <a:pos x="266" y="28"/>
                    </a:cxn>
                    <a:cxn ang="0">
                      <a:pos x="274" y="18"/>
                    </a:cxn>
                    <a:cxn ang="0">
                      <a:pos x="280" y="6"/>
                    </a:cxn>
                    <a:cxn ang="0">
                      <a:pos x="280" y="6"/>
                    </a:cxn>
                    <a:cxn ang="0">
                      <a:pos x="280" y="2"/>
                    </a:cxn>
                    <a:cxn ang="0">
                      <a:pos x="278" y="0"/>
                    </a:cxn>
                    <a:cxn ang="0">
                      <a:pos x="274" y="0"/>
                    </a:cxn>
                    <a:cxn ang="0">
                      <a:pos x="268" y="2"/>
                    </a:cxn>
                    <a:cxn ang="0">
                      <a:pos x="266" y="4"/>
                    </a:cxn>
                    <a:cxn ang="0">
                      <a:pos x="266" y="4"/>
                    </a:cxn>
                    <a:cxn ang="0">
                      <a:pos x="254" y="14"/>
                    </a:cxn>
                    <a:cxn ang="0">
                      <a:pos x="244" y="28"/>
                    </a:cxn>
                    <a:cxn ang="0">
                      <a:pos x="240" y="32"/>
                    </a:cxn>
                    <a:cxn ang="0">
                      <a:pos x="240" y="32"/>
                    </a:cxn>
                    <a:cxn ang="0">
                      <a:pos x="224" y="60"/>
                    </a:cxn>
                    <a:cxn ang="0">
                      <a:pos x="10" y="396"/>
                    </a:cxn>
                    <a:cxn ang="0">
                      <a:pos x="10" y="396"/>
                    </a:cxn>
                    <a:cxn ang="0">
                      <a:pos x="0" y="412"/>
                    </a:cxn>
                    <a:cxn ang="0">
                      <a:pos x="0" y="412"/>
                    </a:cxn>
                    <a:cxn ang="0">
                      <a:pos x="0" y="414"/>
                    </a:cxn>
                    <a:cxn ang="0">
                      <a:pos x="0" y="414"/>
                    </a:cxn>
                    <a:cxn ang="0">
                      <a:pos x="4" y="414"/>
                    </a:cxn>
                    <a:cxn ang="0">
                      <a:pos x="4" y="414"/>
                    </a:cxn>
                  </a:cxnLst>
                  <a:rect l="0" t="0" r="r" b="b"/>
                  <a:pathLst>
                    <a:path w="280" h="414">
                      <a:moveTo>
                        <a:pt x="4" y="414"/>
                      </a:moveTo>
                      <a:lnTo>
                        <a:pt x="4" y="414"/>
                      </a:lnTo>
                      <a:lnTo>
                        <a:pt x="8" y="410"/>
                      </a:lnTo>
                      <a:lnTo>
                        <a:pt x="16" y="402"/>
                      </a:lnTo>
                      <a:lnTo>
                        <a:pt x="248" y="48"/>
                      </a:lnTo>
                      <a:lnTo>
                        <a:pt x="248" y="48"/>
                      </a:lnTo>
                      <a:lnTo>
                        <a:pt x="258" y="36"/>
                      </a:lnTo>
                      <a:lnTo>
                        <a:pt x="266" y="28"/>
                      </a:lnTo>
                      <a:lnTo>
                        <a:pt x="266" y="28"/>
                      </a:lnTo>
                      <a:lnTo>
                        <a:pt x="274" y="18"/>
                      </a:lnTo>
                      <a:lnTo>
                        <a:pt x="280" y="6"/>
                      </a:lnTo>
                      <a:lnTo>
                        <a:pt x="280" y="6"/>
                      </a:lnTo>
                      <a:lnTo>
                        <a:pt x="280" y="2"/>
                      </a:lnTo>
                      <a:lnTo>
                        <a:pt x="278" y="0"/>
                      </a:lnTo>
                      <a:lnTo>
                        <a:pt x="274" y="0"/>
                      </a:lnTo>
                      <a:lnTo>
                        <a:pt x="268" y="2"/>
                      </a:lnTo>
                      <a:lnTo>
                        <a:pt x="266" y="4"/>
                      </a:lnTo>
                      <a:lnTo>
                        <a:pt x="266" y="4"/>
                      </a:lnTo>
                      <a:lnTo>
                        <a:pt x="254" y="14"/>
                      </a:lnTo>
                      <a:lnTo>
                        <a:pt x="244" y="28"/>
                      </a:lnTo>
                      <a:lnTo>
                        <a:pt x="240" y="32"/>
                      </a:lnTo>
                      <a:lnTo>
                        <a:pt x="240" y="32"/>
                      </a:lnTo>
                      <a:lnTo>
                        <a:pt x="224" y="60"/>
                      </a:lnTo>
                      <a:lnTo>
                        <a:pt x="10" y="396"/>
                      </a:lnTo>
                      <a:lnTo>
                        <a:pt x="10" y="396"/>
                      </a:lnTo>
                      <a:lnTo>
                        <a:pt x="0" y="412"/>
                      </a:lnTo>
                      <a:lnTo>
                        <a:pt x="0" y="412"/>
                      </a:lnTo>
                      <a:lnTo>
                        <a:pt x="0" y="414"/>
                      </a:lnTo>
                      <a:lnTo>
                        <a:pt x="0" y="414"/>
                      </a:lnTo>
                      <a:lnTo>
                        <a:pt x="4" y="414"/>
                      </a:lnTo>
                      <a:lnTo>
                        <a:pt x="4" y="414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6" name="Freeform 75"/>
                <p:cNvSpPr>
                  <a:spLocks noEditPoints="1"/>
                </p:cNvSpPr>
                <p:nvPr/>
              </p:nvSpPr>
              <p:spPr bwMode="auto">
                <a:xfrm rot="813286">
                  <a:off x="381000" y="3581400"/>
                  <a:ext cx="3435350" cy="2667000"/>
                </a:xfrm>
                <a:custGeom>
                  <a:avLst/>
                  <a:gdLst/>
                  <a:ahLst/>
                  <a:cxnLst>
                    <a:cxn ang="0">
                      <a:pos x="2160" y="44"/>
                    </a:cxn>
                    <a:cxn ang="0">
                      <a:pos x="2102" y="6"/>
                    </a:cxn>
                    <a:cxn ang="0">
                      <a:pos x="1752" y="118"/>
                    </a:cxn>
                    <a:cxn ang="0">
                      <a:pos x="1142" y="870"/>
                    </a:cxn>
                    <a:cxn ang="0">
                      <a:pos x="1126" y="832"/>
                    </a:cxn>
                    <a:cxn ang="0">
                      <a:pos x="1126" y="794"/>
                    </a:cxn>
                    <a:cxn ang="0">
                      <a:pos x="1100" y="780"/>
                    </a:cxn>
                    <a:cxn ang="0">
                      <a:pos x="1080" y="778"/>
                    </a:cxn>
                    <a:cxn ang="0">
                      <a:pos x="1068" y="788"/>
                    </a:cxn>
                    <a:cxn ang="0">
                      <a:pos x="1034" y="802"/>
                    </a:cxn>
                    <a:cxn ang="0">
                      <a:pos x="1024" y="846"/>
                    </a:cxn>
                    <a:cxn ang="0">
                      <a:pos x="690" y="370"/>
                    </a:cxn>
                    <a:cxn ang="0">
                      <a:pos x="118" y="0"/>
                    </a:cxn>
                    <a:cxn ang="0">
                      <a:pos x="32" y="18"/>
                    </a:cxn>
                    <a:cxn ang="0">
                      <a:pos x="2" y="64"/>
                    </a:cxn>
                    <a:cxn ang="0">
                      <a:pos x="108" y="686"/>
                    </a:cxn>
                    <a:cxn ang="0">
                      <a:pos x="348" y="952"/>
                    </a:cxn>
                    <a:cxn ang="0">
                      <a:pos x="504" y="1020"/>
                    </a:cxn>
                    <a:cxn ang="0">
                      <a:pos x="346" y="1198"/>
                    </a:cxn>
                    <a:cxn ang="0">
                      <a:pos x="330" y="1284"/>
                    </a:cxn>
                    <a:cxn ang="0">
                      <a:pos x="372" y="1442"/>
                    </a:cxn>
                    <a:cxn ang="0">
                      <a:pos x="406" y="1476"/>
                    </a:cxn>
                    <a:cxn ang="0">
                      <a:pos x="436" y="1500"/>
                    </a:cxn>
                    <a:cxn ang="0">
                      <a:pos x="478" y="1550"/>
                    </a:cxn>
                    <a:cxn ang="0">
                      <a:pos x="516" y="1562"/>
                    </a:cxn>
                    <a:cxn ang="0">
                      <a:pos x="558" y="1608"/>
                    </a:cxn>
                    <a:cxn ang="0">
                      <a:pos x="622" y="1636"/>
                    </a:cxn>
                    <a:cxn ang="0">
                      <a:pos x="708" y="1676"/>
                    </a:cxn>
                    <a:cxn ang="0">
                      <a:pos x="742" y="1660"/>
                    </a:cxn>
                    <a:cxn ang="0">
                      <a:pos x="836" y="1606"/>
                    </a:cxn>
                    <a:cxn ang="0">
                      <a:pos x="892" y="1528"/>
                    </a:cxn>
                    <a:cxn ang="0">
                      <a:pos x="1012" y="1188"/>
                    </a:cxn>
                    <a:cxn ang="0">
                      <a:pos x="1016" y="1342"/>
                    </a:cxn>
                    <a:cxn ang="0">
                      <a:pos x="1018" y="1494"/>
                    </a:cxn>
                    <a:cxn ang="0">
                      <a:pos x="1120" y="1598"/>
                    </a:cxn>
                    <a:cxn ang="0">
                      <a:pos x="1146" y="1430"/>
                    </a:cxn>
                    <a:cxn ang="0">
                      <a:pos x="1128" y="1158"/>
                    </a:cxn>
                    <a:cxn ang="0">
                      <a:pos x="1150" y="1176"/>
                    </a:cxn>
                    <a:cxn ang="0">
                      <a:pos x="1274" y="1528"/>
                    </a:cxn>
                    <a:cxn ang="0">
                      <a:pos x="1370" y="1646"/>
                    </a:cxn>
                    <a:cxn ang="0">
                      <a:pos x="1424" y="1660"/>
                    </a:cxn>
                    <a:cxn ang="0">
                      <a:pos x="1458" y="1676"/>
                    </a:cxn>
                    <a:cxn ang="0">
                      <a:pos x="1544" y="1636"/>
                    </a:cxn>
                    <a:cxn ang="0">
                      <a:pos x="1608" y="1608"/>
                    </a:cxn>
                    <a:cxn ang="0">
                      <a:pos x="1650" y="1562"/>
                    </a:cxn>
                    <a:cxn ang="0">
                      <a:pos x="1688" y="1550"/>
                    </a:cxn>
                    <a:cxn ang="0">
                      <a:pos x="1730" y="1500"/>
                    </a:cxn>
                    <a:cxn ang="0">
                      <a:pos x="1760" y="1476"/>
                    </a:cxn>
                    <a:cxn ang="0">
                      <a:pos x="1794" y="1442"/>
                    </a:cxn>
                    <a:cxn ang="0">
                      <a:pos x="1836" y="1284"/>
                    </a:cxn>
                    <a:cxn ang="0">
                      <a:pos x="1820" y="1198"/>
                    </a:cxn>
                    <a:cxn ang="0">
                      <a:pos x="1662" y="1020"/>
                    </a:cxn>
                    <a:cxn ang="0">
                      <a:pos x="1882" y="942"/>
                    </a:cxn>
                    <a:cxn ang="0">
                      <a:pos x="2086" y="544"/>
                    </a:cxn>
                    <a:cxn ang="0">
                      <a:pos x="1076" y="792"/>
                    </a:cxn>
                  </a:cxnLst>
                  <a:rect l="0" t="0" r="r" b="b"/>
                  <a:pathLst>
                    <a:path w="2164" h="1680">
                      <a:moveTo>
                        <a:pt x="2162" y="70"/>
                      </a:moveTo>
                      <a:lnTo>
                        <a:pt x="2162" y="70"/>
                      </a:lnTo>
                      <a:lnTo>
                        <a:pt x="2164" y="64"/>
                      </a:lnTo>
                      <a:lnTo>
                        <a:pt x="2164" y="60"/>
                      </a:lnTo>
                      <a:lnTo>
                        <a:pt x="2164" y="52"/>
                      </a:lnTo>
                      <a:lnTo>
                        <a:pt x="2160" y="44"/>
                      </a:lnTo>
                      <a:lnTo>
                        <a:pt x="2156" y="36"/>
                      </a:lnTo>
                      <a:lnTo>
                        <a:pt x="2146" y="28"/>
                      </a:lnTo>
                      <a:lnTo>
                        <a:pt x="2134" y="18"/>
                      </a:lnTo>
                      <a:lnTo>
                        <a:pt x="2134" y="18"/>
                      </a:lnTo>
                      <a:lnTo>
                        <a:pt x="2118" y="12"/>
                      </a:lnTo>
                      <a:lnTo>
                        <a:pt x="2102" y="6"/>
                      </a:lnTo>
                      <a:lnTo>
                        <a:pt x="2086" y="4"/>
                      </a:lnTo>
                      <a:lnTo>
                        <a:pt x="2072" y="2"/>
                      </a:lnTo>
                      <a:lnTo>
                        <a:pt x="2048" y="0"/>
                      </a:lnTo>
                      <a:lnTo>
                        <a:pt x="2038" y="0"/>
                      </a:lnTo>
                      <a:lnTo>
                        <a:pt x="1904" y="40"/>
                      </a:lnTo>
                      <a:lnTo>
                        <a:pt x="1752" y="118"/>
                      </a:lnTo>
                      <a:lnTo>
                        <a:pt x="1598" y="244"/>
                      </a:lnTo>
                      <a:lnTo>
                        <a:pt x="1476" y="370"/>
                      </a:lnTo>
                      <a:lnTo>
                        <a:pt x="1312" y="580"/>
                      </a:lnTo>
                      <a:lnTo>
                        <a:pt x="1216" y="732"/>
                      </a:lnTo>
                      <a:lnTo>
                        <a:pt x="1160" y="836"/>
                      </a:lnTo>
                      <a:lnTo>
                        <a:pt x="1142" y="870"/>
                      </a:lnTo>
                      <a:lnTo>
                        <a:pt x="1142" y="870"/>
                      </a:lnTo>
                      <a:lnTo>
                        <a:pt x="1142" y="860"/>
                      </a:lnTo>
                      <a:lnTo>
                        <a:pt x="1142" y="860"/>
                      </a:lnTo>
                      <a:lnTo>
                        <a:pt x="1142" y="856"/>
                      </a:lnTo>
                      <a:lnTo>
                        <a:pt x="1138" y="848"/>
                      </a:lnTo>
                      <a:lnTo>
                        <a:pt x="1126" y="832"/>
                      </a:lnTo>
                      <a:lnTo>
                        <a:pt x="1126" y="832"/>
                      </a:lnTo>
                      <a:lnTo>
                        <a:pt x="1132" y="822"/>
                      </a:lnTo>
                      <a:lnTo>
                        <a:pt x="1134" y="812"/>
                      </a:lnTo>
                      <a:lnTo>
                        <a:pt x="1134" y="812"/>
                      </a:lnTo>
                      <a:lnTo>
                        <a:pt x="1132" y="802"/>
                      </a:lnTo>
                      <a:lnTo>
                        <a:pt x="1126" y="794"/>
                      </a:lnTo>
                      <a:lnTo>
                        <a:pt x="1118" y="788"/>
                      </a:lnTo>
                      <a:lnTo>
                        <a:pt x="1108" y="786"/>
                      </a:lnTo>
                      <a:lnTo>
                        <a:pt x="1108" y="786"/>
                      </a:lnTo>
                      <a:lnTo>
                        <a:pt x="1104" y="786"/>
                      </a:lnTo>
                      <a:lnTo>
                        <a:pt x="1108" y="780"/>
                      </a:lnTo>
                      <a:lnTo>
                        <a:pt x="1100" y="780"/>
                      </a:lnTo>
                      <a:lnTo>
                        <a:pt x="1094" y="780"/>
                      </a:lnTo>
                      <a:lnTo>
                        <a:pt x="1094" y="780"/>
                      </a:lnTo>
                      <a:lnTo>
                        <a:pt x="1086" y="774"/>
                      </a:lnTo>
                      <a:lnTo>
                        <a:pt x="1086" y="776"/>
                      </a:lnTo>
                      <a:lnTo>
                        <a:pt x="1084" y="774"/>
                      </a:lnTo>
                      <a:lnTo>
                        <a:pt x="1080" y="778"/>
                      </a:lnTo>
                      <a:lnTo>
                        <a:pt x="1074" y="776"/>
                      </a:lnTo>
                      <a:lnTo>
                        <a:pt x="1074" y="780"/>
                      </a:lnTo>
                      <a:lnTo>
                        <a:pt x="1068" y="780"/>
                      </a:lnTo>
                      <a:lnTo>
                        <a:pt x="1064" y="780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68" y="788"/>
                      </a:lnTo>
                      <a:lnTo>
                        <a:pt x="1058" y="786"/>
                      </a:lnTo>
                      <a:lnTo>
                        <a:pt x="1058" y="786"/>
                      </a:lnTo>
                      <a:lnTo>
                        <a:pt x="1048" y="788"/>
                      </a:lnTo>
                      <a:lnTo>
                        <a:pt x="1040" y="794"/>
                      </a:lnTo>
                      <a:lnTo>
                        <a:pt x="1034" y="802"/>
                      </a:lnTo>
                      <a:lnTo>
                        <a:pt x="1032" y="812"/>
                      </a:lnTo>
                      <a:lnTo>
                        <a:pt x="1032" y="812"/>
                      </a:lnTo>
                      <a:lnTo>
                        <a:pt x="1034" y="820"/>
                      </a:lnTo>
                      <a:lnTo>
                        <a:pt x="1036" y="828"/>
                      </a:lnTo>
                      <a:lnTo>
                        <a:pt x="1036" y="828"/>
                      </a:lnTo>
                      <a:lnTo>
                        <a:pt x="1024" y="846"/>
                      </a:lnTo>
                      <a:lnTo>
                        <a:pt x="1020" y="854"/>
                      </a:lnTo>
                      <a:lnTo>
                        <a:pt x="1018" y="860"/>
                      </a:lnTo>
                      <a:lnTo>
                        <a:pt x="1006" y="836"/>
                      </a:lnTo>
                      <a:lnTo>
                        <a:pt x="950" y="732"/>
                      </a:lnTo>
                      <a:lnTo>
                        <a:pt x="854" y="580"/>
                      </a:lnTo>
                      <a:lnTo>
                        <a:pt x="690" y="370"/>
                      </a:lnTo>
                      <a:lnTo>
                        <a:pt x="568" y="244"/>
                      </a:lnTo>
                      <a:lnTo>
                        <a:pt x="412" y="118"/>
                      </a:lnTo>
                      <a:lnTo>
                        <a:pt x="262" y="40"/>
                      </a:lnTo>
                      <a:lnTo>
                        <a:pt x="128" y="0"/>
                      </a:lnTo>
                      <a:lnTo>
                        <a:pt x="128" y="0"/>
                      </a:lnTo>
                      <a:lnTo>
                        <a:pt x="118" y="0"/>
                      </a:lnTo>
                      <a:lnTo>
                        <a:pt x="94" y="2"/>
                      </a:lnTo>
                      <a:lnTo>
                        <a:pt x="80" y="4"/>
                      </a:lnTo>
                      <a:lnTo>
                        <a:pt x="64" y="6"/>
                      </a:lnTo>
                      <a:lnTo>
                        <a:pt x="48" y="12"/>
                      </a:lnTo>
                      <a:lnTo>
                        <a:pt x="32" y="18"/>
                      </a:lnTo>
                      <a:lnTo>
                        <a:pt x="32" y="18"/>
                      </a:lnTo>
                      <a:lnTo>
                        <a:pt x="20" y="28"/>
                      </a:lnTo>
                      <a:lnTo>
                        <a:pt x="10" y="36"/>
                      </a:lnTo>
                      <a:lnTo>
                        <a:pt x="6" y="44"/>
                      </a:lnTo>
                      <a:lnTo>
                        <a:pt x="2" y="52"/>
                      </a:lnTo>
                      <a:lnTo>
                        <a:pt x="2" y="60"/>
                      </a:lnTo>
                      <a:lnTo>
                        <a:pt x="2" y="64"/>
                      </a:lnTo>
                      <a:lnTo>
                        <a:pt x="4" y="70"/>
                      </a:lnTo>
                      <a:lnTo>
                        <a:pt x="0" y="114"/>
                      </a:lnTo>
                      <a:lnTo>
                        <a:pt x="12" y="226"/>
                      </a:lnTo>
                      <a:lnTo>
                        <a:pt x="58" y="452"/>
                      </a:lnTo>
                      <a:lnTo>
                        <a:pt x="80" y="544"/>
                      </a:lnTo>
                      <a:lnTo>
                        <a:pt x="108" y="686"/>
                      </a:lnTo>
                      <a:lnTo>
                        <a:pt x="122" y="734"/>
                      </a:lnTo>
                      <a:lnTo>
                        <a:pt x="154" y="810"/>
                      </a:lnTo>
                      <a:lnTo>
                        <a:pt x="196" y="876"/>
                      </a:lnTo>
                      <a:lnTo>
                        <a:pt x="240" y="918"/>
                      </a:lnTo>
                      <a:lnTo>
                        <a:pt x="284" y="942"/>
                      </a:lnTo>
                      <a:lnTo>
                        <a:pt x="348" y="952"/>
                      </a:lnTo>
                      <a:lnTo>
                        <a:pt x="410" y="960"/>
                      </a:lnTo>
                      <a:lnTo>
                        <a:pt x="622" y="978"/>
                      </a:lnTo>
                      <a:lnTo>
                        <a:pt x="622" y="978"/>
                      </a:lnTo>
                      <a:lnTo>
                        <a:pt x="580" y="992"/>
                      </a:lnTo>
                      <a:lnTo>
                        <a:pt x="538" y="1006"/>
                      </a:lnTo>
                      <a:lnTo>
                        <a:pt x="504" y="1020"/>
                      </a:lnTo>
                      <a:lnTo>
                        <a:pt x="486" y="1028"/>
                      </a:lnTo>
                      <a:lnTo>
                        <a:pt x="486" y="1028"/>
                      </a:lnTo>
                      <a:lnTo>
                        <a:pt x="444" y="1066"/>
                      </a:lnTo>
                      <a:lnTo>
                        <a:pt x="410" y="1098"/>
                      </a:lnTo>
                      <a:lnTo>
                        <a:pt x="346" y="1198"/>
                      </a:lnTo>
                      <a:lnTo>
                        <a:pt x="346" y="1198"/>
                      </a:lnTo>
                      <a:lnTo>
                        <a:pt x="338" y="1222"/>
                      </a:lnTo>
                      <a:lnTo>
                        <a:pt x="330" y="1242"/>
                      </a:lnTo>
                      <a:lnTo>
                        <a:pt x="326" y="1256"/>
                      </a:lnTo>
                      <a:lnTo>
                        <a:pt x="326" y="1256"/>
                      </a:lnTo>
                      <a:lnTo>
                        <a:pt x="326" y="1270"/>
                      </a:lnTo>
                      <a:lnTo>
                        <a:pt x="330" y="1284"/>
                      </a:lnTo>
                      <a:lnTo>
                        <a:pt x="334" y="1302"/>
                      </a:lnTo>
                      <a:lnTo>
                        <a:pt x="334" y="1346"/>
                      </a:lnTo>
                      <a:lnTo>
                        <a:pt x="358" y="1386"/>
                      </a:lnTo>
                      <a:lnTo>
                        <a:pt x="370" y="1438"/>
                      </a:lnTo>
                      <a:lnTo>
                        <a:pt x="370" y="1438"/>
                      </a:lnTo>
                      <a:lnTo>
                        <a:pt x="372" y="1442"/>
                      </a:lnTo>
                      <a:lnTo>
                        <a:pt x="376" y="1454"/>
                      </a:lnTo>
                      <a:lnTo>
                        <a:pt x="380" y="1460"/>
                      </a:lnTo>
                      <a:lnTo>
                        <a:pt x="386" y="1466"/>
                      </a:lnTo>
                      <a:lnTo>
                        <a:pt x="396" y="1472"/>
                      </a:lnTo>
                      <a:lnTo>
                        <a:pt x="406" y="1476"/>
                      </a:lnTo>
                      <a:lnTo>
                        <a:pt x="406" y="1476"/>
                      </a:lnTo>
                      <a:lnTo>
                        <a:pt x="418" y="1480"/>
                      </a:lnTo>
                      <a:lnTo>
                        <a:pt x="424" y="1484"/>
                      </a:lnTo>
                      <a:lnTo>
                        <a:pt x="430" y="1488"/>
                      </a:lnTo>
                      <a:lnTo>
                        <a:pt x="434" y="1492"/>
                      </a:lnTo>
                      <a:lnTo>
                        <a:pt x="436" y="1498"/>
                      </a:lnTo>
                      <a:lnTo>
                        <a:pt x="436" y="1500"/>
                      </a:lnTo>
                      <a:lnTo>
                        <a:pt x="436" y="1500"/>
                      </a:lnTo>
                      <a:lnTo>
                        <a:pt x="444" y="1514"/>
                      </a:lnTo>
                      <a:lnTo>
                        <a:pt x="458" y="1534"/>
                      </a:lnTo>
                      <a:lnTo>
                        <a:pt x="458" y="1534"/>
                      </a:lnTo>
                      <a:lnTo>
                        <a:pt x="466" y="1540"/>
                      </a:lnTo>
                      <a:lnTo>
                        <a:pt x="478" y="1550"/>
                      </a:lnTo>
                      <a:lnTo>
                        <a:pt x="490" y="1556"/>
                      </a:lnTo>
                      <a:lnTo>
                        <a:pt x="498" y="1558"/>
                      </a:lnTo>
                      <a:lnTo>
                        <a:pt x="504" y="1558"/>
                      </a:lnTo>
                      <a:lnTo>
                        <a:pt x="504" y="1558"/>
                      </a:lnTo>
                      <a:lnTo>
                        <a:pt x="510" y="1558"/>
                      </a:lnTo>
                      <a:lnTo>
                        <a:pt x="516" y="1562"/>
                      </a:lnTo>
                      <a:lnTo>
                        <a:pt x="528" y="1572"/>
                      </a:lnTo>
                      <a:lnTo>
                        <a:pt x="536" y="1582"/>
                      </a:lnTo>
                      <a:lnTo>
                        <a:pt x="540" y="1588"/>
                      </a:lnTo>
                      <a:lnTo>
                        <a:pt x="540" y="1588"/>
                      </a:lnTo>
                      <a:lnTo>
                        <a:pt x="548" y="1598"/>
                      </a:lnTo>
                      <a:lnTo>
                        <a:pt x="558" y="1608"/>
                      </a:lnTo>
                      <a:lnTo>
                        <a:pt x="564" y="1612"/>
                      </a:lnTo>
                      <a:lnTo>
                        <a:pt x="570" y="1614"/>
                      </a:lnTo>
                      <a:lnTo>
                        <a:pt x="570" y="1614"/>
                      </a:lnTo>
                      <a:lnTo>
                        <a:pt x="586" y="1618"/>
                      </a:lnTo>
                      <a:lnTo>
                        <a:pt x="602" y="1626"/>
                      </a:lnTo>
                      <a:lnTo>
                        <a:pt x="622" y="1636"/>
                      </a:lnTo>
                      <a:lnTo>
                        <a:pt x="648" y="1656"/>
                      </a:lnTo>
                      <a:lnTo>
                        <a:pt x="676" y="1678"/>
                      </a:lnTo>
                      <a:lnTo>
                        <a:pt x="676" y="1678"/>
                      </a:lnTo>
                      <a:lnTo>
                        <a:pt x="682" y="1678"/>
                      </a:lnTo>
                      <a:lnTo>
                        <a:pt x="694" y="1680"/>
                      </a:lnTo>
                      <a:lnTo>
                        <a:pt x="708" y="1676"/>
                      </a:lnTo>
                      <a:lnTo>
                        <a:pt x="716" y="1674"/>
                      </a:lnTo>
                      <a:lnTo>
                        <a:pt x="724" y="1670"/>
                      </a:lnTo>
                      <a:lnTo>
                        <a:pt x="724" y="1670"/>
                      </a:lnTo>
                      <a:lnTo>
                        <a:pt x="730" y="1664"/>
                      </a:lnTo>
                      <a:lnTo>
                        <a:pt x="736" y="1662"/>
                      </a:lnTo>
                      <a:lnTo>
                        <a:pt x="742" y="1660"/>
                      </a:lnTo>
                      <a:lnTo>
                        <a:pt x="746" y="1660"/>
                      </a:lnTo>
                      <a:lnTo>
                        <a:pt x="754" y="1664"/>
                      </a:lnTo>
                      <a:lnTo>
                        <a:pt x="756" y="1664"/>
                      </a:lnTo>
                      <a:lnTo>
                        <a:pt x="772" y="1662"/>
                      </a:lnTo>
                      <a:lnTo>
                        <a:pt x="796" y="1646"/>
                      </a:lnTo>
                      <a:lnTo>
                        <a:pt x="836" y="1606"/>
                      </a:lnTo>
                      <a:lnTo>
                        <a:pt x="836" y="1606"/>
                      </a:lnTo>
                      <a:lnTo>
                        <a:pt x="840" y="1602"/>
                      </a:lnTo>
                      <a:lnTo>
                        <a:pt x="852" y="1588"/>
                      </a:lnTo>
                      <a:lnTo>
                        <a:pt x="870" y="1564"/>
                      </a:lnTo>
                      <a:lnTo>
                        <a:pt x="892" y="1528"/>
                      </a:lnTo>
                      <a:lnTo>
                        <a:pt x="892" y="1528"/>
                      </a:lnTo>
                      <a:lnTo>
                        <a:pt x="914" y="1478"/>
                      </a:lnTo>
                      <a:lnTo>
                        <a:pt x="938" y="1424"/>
                      </a:lnTo>
                      <a:lnTo>
                        <a:pt x="964" y="1362"/>
                      </a:lnTo>
                      <a:lnTo>
                        <a:pt x="964" y="1362"/>
                      </a:lnTo>
                      <a:lnTo>
                        <a:pt x="988" y="1268"/>
                      </a:lnTo>
                      <a:lnTo>
                        <a:pt x="1012" y="1188"/>
                      </a:lnTo>
                      <a:lnTo>
                        <a:pt x="1034" y="1116"/>
                      </a:lnTo>
                      <a:lnTo>
                        <a:pt x="1032" y="1158"/>
                      </a:lnTo>
                      <a:lnTo>
                        <a:pt x="1024" y="1232"/>
                      </a:lnTo>
                      <a:lnTo>
                        <a:pt x="1026" y="1256"/>
                      </a:lnTo>
                      <a:lnTo>
                        <a:pt x="1016" y="1290"/>
                      </a:lnTo>
                      <a:lnTo>
                        <a:pt x="1016" y="1342"/>
                      </a:lnTo>
                      <a:lnTo>
                        <a:pt x="1016" y="1356"/>
                      </a:lnTo>
                      <a:lnTo>
                        <a:pt x="1016" y="1430"/>
                      </a:lnTo>
                      <a:lnTo>
                        <a:pt x="1026" y="1436"/>
                      </a:lnTo>
                      <a:lnTo>
                        <a:pt x="1026" y="1446"/>
                      </a:lnTo>
                      <a:lnTo>
                        <a:pt x="1016" y="1458"/>
                      </a:lnTo>
                      <a:lnTo>
                        <a:pt x="1018" y="1494"/>
                      </a:lnTo>
                      <a:lnTo>
                        <a:pt x="1018" y="1552"/>
                      </a:lnTo>
                      <a:lnTo>
                        <a:pt x="1040" y="1598"/>
                      </a:lnTo>
                      <a:lnTo>
                        <a:pt x="1076" y="1628"/>
                      </a:lnTo>
                      <a:lnTo>
                        <a:pt x="1080" y="1596"/>
                      </a:lnTo>
                      <a:lnTo>
                        <a:pt x="1084" y="1628"/>
                      </a:lnTo>
                      <a:lnTo>
                        <a:pt x="1120" y="1598"/>
                      </a:lnTo>
                      <a:lnTo>
                        <a:pt x="1142" y="1552"/>
                      </a:lnTo>
                      <a:lnTo>
                        <a:pt x="1142" y="1494"/>
                      </a:lnTo>
                      <a:lnTo>
                        <a:pt x="1146" y="1458"/>
                      </a:lnTo>
                      <a:lnTo>
                        <a:pt x="1134" y="1446"/>
                      </a:lnTo>
                      <a:lnTo>
                        <a:pt x="1134" y="1436"/>
                      </a:lnTo>
                      <a:lnTo>
                        <a:pt x="1146" y="1430"/>
                      </a:lnTo>
                      <a:lnTo>
                        <a:pt x="1146" y="1356"/>
                      </a:lnTo>
                      <a:lnTo>
                        <a:pt x="1146" y="1342"/>
                      </a:lnTo>
                      <a:lnTo>
                        <a:pt x="1146" y="1290"/>
                      </a:lnTo>
                      <a:lnTo>
                        <a:pt x="1134" y="1256"/>
                      </a:lnTo>
                      <a:lnTo>
                        <a:pt x="1136" y="1232"/>
                      </a:lnTo>
                      <a:lnTo>
                        <a:pt x="1128" y="1158"/>
                      </a:lnTo>
                      <a:lnTo>
                        <a:pt x="1126" y="1116"/>
                      </a:lnTo>
                      <a:lnTo>
                        <a:pt x="1126" y="1116"/>
                      </a:lnTo>
                      <a:lnTo>
                        <a:pt x="1126" y="1106"/>
                      </a:lnTo>
                      <a:lnTo>
                        <a:pt x="1126" y="1106"/>
                      </a:lnTo>
                      <a:lnTo>
                        <a:pt x="1138" y="1136"/>
                      </a:lnTo>
                      <a:lnTo>
                        <a:pt x="1150" y="1176"/>
                      </a:lnTo>
                      <a:lnTo>
                        <a:pt x="1174" y="1260"/>
                      </a:lnTo>
                      <a:lnTo>
                        <a:pt x="1202" y="1362"/>
                      </a:lnTo>
                      <a:lnTo>
                        <a:pt x="1202" y="1362"/>
                      </a:lnTo>
                      <a:lnTo>
                        <a:pt x="1228" y="1424"/>
                      </a:lnTo>
                      <a:lnTo>
                        <a:pt x="1250" y="1478"/>
                      </a:lnTo>
                      <a:lnTo>
                        <a:pt x="1274" y="1528"/>
                      </a:lnTo>
                      <a:lnTo>
                        <a:pt x="1274" y="1528"/>
                      </a:lnTo>
                      <a:lnTo>
                        <a:pt x="1296" y="1564"/>
                      </a:lnTo>
                      <a:lnTo>
                        <a:pt x="1312" y="1588"/>
                      </a:lnTo>
                      <a:lnTo>
                        <a:pt x="1326" y="1602"/>
                      </a:lnTo>
                      <a:lnTo>
                        <a:pt x="1330" y="1606"/>
                      </a:lnTo>
                      <a:lnTo>
                        <a:pt x="1370" y="1646"/>
                      </a:lnTo>
                      <a:lnTo>
                        <a:pt x="1394" y="1662"/>
                      </a:lnTo>
                      <a:lnTo>
                        <a:pt x="1410" y="1664"/>
                      </a:lnTo>
                      <a:lnTo>
                        <a:pt x="1410" y="1664"/>
                      </a:lnTo>
                      <a:lnTo>
                        <a:pt x="1412" y="1664"/>
                      </a:lnTo>
                      <a:lnTo>
                        <a:pt x="1420" y="1660"/>
                      </a:lnTo>
                      <a:lnTo>
                        <a:pt x="1424" y="1660"/>
                      </a:lnTo>
                      <a:lnTo>
                        <a:pt x="1430" y="1662"/>
                      </a:lnTo>
                      <a:lnTo>
                        <a:pt x="1436" y="1664"/>
                      </a:lnTo>
                      <a:lnTo>
                        <a:pt x="1442" y="1670"/>
                      </a:lnTo>
                      <a:lnTo>
                        <a:pt x="1442" y="1670"/>
                      </a:lnTo>
                      <a:lnTo>
                        <a:pt x="1450" y="1674"/>
                      </a:lnTo>
                      <a:lnTo>
                        <a:pt x="1458" y="1676"/>
                      </a:lnTo>
                      <a:lnTo>
                        <a:pt x="1472" y="1680"/>
                      </a:lnTo>
                      <a:lnTo>
                        <a:pt x="1484" y="1678"/>
                      </a:lnTo>
                      <a:lnTo>
                        <a:pt x="1490" y="1678"/>
                      </a:lnTo>
                      <a:lnTo>
                        <a:pt x="1518" y="1656"/>
                      </a:lnTo>
                      <a:lnTo>
                        <a:pt x="1544" y="1636"/>
                      </a:lnTo>
                      <a:lnTo>
                        <a:pt x="1544" y="1636"/>
                      </a:lnTo>
                      <a:lnTo>
                        <a:pt x="1564" y="1626"/>
                      </a:lnTo>
                      <a:lnTo>
                        <a:pt x="1580" y="1618"/>
                      </a:lnTo>
                      <a:lnTo>
                        <a:pt x="1596" y="1614"/>
                      </a:lnTo>
                      <a:lnTo>
                        <a:pt x="1596" y="1614"/>
                      </a:lnTo>
                      <a:lnTo>
                        <a:pt x="1602" y="1612"/>
                      </a:lnTo>
                      <a:lnTo>
                        <a:pt x="1608" y="1608"/>
                      </a:lnTo>
                      <a:lnTo>
                        <a:pt x="1618" y="1598"/>
                      </a:lnTo>
                      <a:lnTo>
                        <a:pt x="1626" y="1588"/>
                      </a:lnTo>
                      <a:lnTo>
                        <a:pt x="1626" y="1588"/>
                      </a:lnTo>
                      <a:lnTo>
                        <a:pt x="1630" y="1582"/>
                      </a:lnTo>
                      <a:lnTo>
                        <a:pt x="1638" y="1572"/>
                      </a:lnTo>
                      <a:lnTo>
                        <a:pt x="1650" y="1562"/>
                      </a:lnTo>
                      <a:lnTo>
                        <a:pt x="1656" y="1558"/>
                      </a:lnTo>
                      <a:lnTo>
                        <a:pt x="1662" y="1558"/>
                      </a:lnTo>
                      <a:lnTo>
                        <a:pt x="1662" y="1558"/>
                      </a:lnTo>
                      <a:lnTo>
                        <a:pt x="1668" y="1558"/>
                      </a:lnTo>
                      <a:lnTo>
                        <a:pt x="1674" y="1556"/>
                      </a:lnTo>
                      <a:lnTo>
                        <a:pt x="1688" y="1550"/>
                      </a:lnTo>
                      <a:lnTo>
                        <a:pt x="1700" y="1540"/>
                      </a:lnTo>
                      <a:lnTo>
                        <a:pt x="1708" y="1534"/>
                      </a:lnTo>
                      <a:lnTo>
                        <a:pt x="1708" y="1534"/>
                      </a:lnTo>
                      <a:lnTo>
                        <a:pt x="1722" y="1514"/>
                      </a:lnTo>
                      <a:lnTo>
                        <a:pt x="1730" y="1500"/>
                      </a:lnTo>
                      <a:lnTo>
                        <a:pt x="1730" y="1500"/>
                      </a:lnTo>
                      <a:lnTo>
                        <a:pt x="1730" y="1498"/>
                      </a:lnTo>
                      <a:lnTo>
                        <a:pt x="1732" y="1492"/>
                      </a:lnTo>
                      <a:lnTo>
                        <a:pt x="1736" y="1488"/>
                      </a:lnTo>
                      <a:lnTo>
                        <a:pt x="1740" y="1484"/>
                      </a:lnTo>
                      <a:lnTo>
                        <a:pt x="1748" y="1480"/>
                      </a:lnTo>
                      <a:lnTo>
                        <a:pt x="1760" y="1476"/>
                      </a:lnTo>
                      <a:lnTo>
                        <a:pt x="1760" y="1476"/>
                      </a:lnTo>
                      <a:lnTo>
                        <a:pt x="1770" y="1472"/>
                      </a:lnTo>
                      <a:lnTo>
                        <a:pt x="1780" y="1466"/>
                      </a:lnTo>
                      <a:lnTo>
                        <a:pt x="1786" y="1460"/>
                      </a:lnTo>
                      <a:lnTo>
                        <a:pt x="1790" y="1454"/>
                      </a:lnTo>
                      <a:lnTo>
                        <a:pt x="1794" y="1442"/>
                      </a:lnTo>
                      <a:lnTo>
                        <a:pt x="1794" y="1438"/>
                      </a:lnTo>
                      <a:lnTo>
                        <a:pt x="1808" y="1386"/>
                      </a:lnTo>
                      <a:lnTo>
                        <a:pt x="1832" y="1346"/>
                      </a:lnTo>
                      <a:lnTo>
                        <a:pt x="1832" y="1302"/>
                      </a:lnTo>
                      <a:lnTo>
                        <a:pt x="1832" y="1302"/>
                      </a:lnTo>
                      <a:lnTo>
                        <a:pt x="1836" y="1284"/>
                      </a:lnTo>
                      <a:lnTo>
                        <a:pt x="1840" y="1270"/>
                      </a:lnTo>
                      <a:lnTo>
                        <a:pt x="1840" y="1256"/>
                      </a:lnTo>
                      <a:lnTo>
                        <a:pt x="1840" y="1256"/>
                      </a:lnTo>
                      <a:lnTo>
                        <a:pt x="1836" y="1242"/>
                      </a:lnTo>
                      <a:lnTo>
                        <a:pt x="1828" y="1222"/>
                      </a:lnTo>
                      <a:lnTo>
                        <a:pt x="1820" y="1198"/>
                      </a:lnTo>
                      <a:lnTo>
                        <a:pt x="1756" y="1098"/>
                      </a:lnTo>
                      <a:lnTo>
                        <a:pt x="1756" y="1098"/>
                      </a:lnTo>
                      <a:lnTo>
                        <a:pt x="1722" y="1066"/>
                      </a:lnTo>
                      <a:lnTo>
                        <a:pt x="1680" y="1028"/>
                      </a:lnTo>
                      <a:lnTo>
                        <a:pt x="1680" y="1028"/>
                      </a:lnTo>
                      <a:lnTo>
                        <a:pt x="1662" y="1020"/>
                      </a:lnTo>
                      <a:lnTo>
                        <a:pt x="1628" y="1006"/>
                      </a:lnTo>
                      <a:lnTo>
                        <a:pt x="1586" y="992"/>
                      </a:lnTo>
                      <a:lnTo>
                        <a:pt x="1544" y="978"/>
                      </a:lnTo>
                      <a:lnTo>
                        <a:pt x="1756" y="960"/>
                      </a:lnTo>
                      <a:lnTo>
                        <a:pt x="1818" y="952"/>
                      </a:lnTo>
                      <a:lnTo>
                        <a:pt x="1882" y="942"/>
                      </a:lnTo>
                      <a:lnTo>
                        <a:pt x="1926" y="918"/>
                      </a:lnTo>
                      <a:lnTo>
                        <a:pt x="1970" y="876"/>
                      </a:lnTo>
                      <a:lnTo>
                        <a:pt x="2012" y="810"/>
                      </a:lnTo>
                      <a:lnTo>
                        <a:pt x="2044" y="734"/>
                      </a:lnTo>
                      <a:lnTo>
                        <a:pt x="2058" y="686"/>
                      </a:lnTo>
                      <a:lnTo>
                        <a:pt x="2086" y="544"/>
                      </a:lnTo>
                      <a:lnTo>
                        <a:pt x="2108" y="452"/>
                      </a:lnTo>
                      <a:lnTo>
                        <a:pt x="2154" y="226"/>
                      </a:lnTo>
                      <a:lnTo>
                        <a:pt x="2164" y="114"/>
                      </a:lnTo>
                      <a:lnTo>
                        <a:pt x="2162" y="70"/>
                      </a:lnTo>
                      <a:close/>
                      <a:moveTo>
                        <a:pt x="1076" y="792"/>
                      </a:moveTo>
                      <a:lnTo>
                        <a:pt x="1076" y="792"/>
                      </a:lnTo>
                      <a:lnTo>
                        <a:pt x="1076" y="790"/>
                      </a:lnTo>
                      <a:lnTo>
                        <a:pt x="1076" y="790"/>
                      </a:lnTo>
                      <a:lnTo>
                        <a:pt x="1076" y="79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3" name="Group 48"/>
              <p:cNvGrpSpPr>
                <a:grpSpLocks noChangeAspect="1"/>
              </p:cNvGrpSpPr>
              <p:nvPr/>
            </p:nvGrpSpPr>
            <p:grpSpPr>
              <a:xfrm>
                <a:off x="2" y="685789"/>
                <a:ext cx="1312805" cy="1509325"/>
                <a:chOff x="1447800" y="3114675"/>
                <a:chExt cx="1836489" cy="211141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9" name="Freeform 42"/>
                <p:cNvSpPr>
                  <a:spLocks/>
                </p:cNvSpPr>
                <p:nvPr/>
              </p:nvSpPr>
              <p:spPr bwMode="auto">
                <a:xfrm>
                  <a:off x="1990725" y="4175125"/>
                  <a:ext cx="498475" cy="269875"/>
                </a:xfrm>
                <a:custGeom>
                  <a:avLst/>
                  <a:gdLst>
                    <a:gd name="T0" fmla="*/ 314 w 314"/>
                    <a:gd name="T1" fmla="*/ 170 h 170"/>
                    <a:gd name="T2" fmla="*/ 314 w 314"/>
                    <a:gd name="T3" fmla="*/ 170 h 170"/>
                    <a:gd name="T4" fmla="*/ 314 w 314"/>
                    <a:gd name="T5" fmla="*/ 168 h 170"/>
                    <a:gd name="T6" fmla="*/ 314 w 314"/>
                    <a:gd name="T7" fmla="*/ 166 h 170"/>
                    <a:gd name="T8" fmla="*/ 314 w 314"/>
                    <a:gd name="T9" fmla="*/ 166 h 170"/>
                    <a:gd name="T10" fmla="*/ 300 w 314"/>
                    <a:gd name="T11" fmla="*/ 158 h 170"/>
                    <a:gd name="T12" fmla="*/ 58 w 314"/>
                    <a:gd name="T13" fmla="*/ 22 h 170"/>
                    <a:gd name="T14" fmla="*/ 58 w 314"/>
                    <a:gd name="T15" fmla="*/ 22 h 170"/>
                    <a:gd name="T16" fmla="*/ 34 w 314"/>
                    <a:gd name="T17" fmla="*/ 8 h 170"/>
                    <a:gd name="T18" fmla="*/ 34 w 314"/>
                    <a:gd name="T19" fmla="*/ 8 h 170"/>
                    <a:gd name="T20" fmla="*/ 22 w 314"/>
                    <a:gd name="T21" fmla="*/ 2 h 170"/>
                    <a:gd name="T22" fmla="*/ 8 w 314"/>
                    <a:gd name="T23" fmla="*/ 0 h 170"/>
                    <a:gd name="T24" fmla="*/ 8 w 314"/>
                    <a:gd name="T25" fmla="*/ 0 h 170"/>
                    <a:gd name="T26" fmla="*/ 4 w 314"/>
                    <a:gd name="T27" fmla="*/ 0 h 170"/>
                    <a:gd name="T28" fmla="*/ 2 w 314"/>
                    <a:gd name="T29" fmla="*/ 2 h 170"/>
                    <a:gd name="T30" fmla="*/ 0 w 314"/>
                    <a:gd name="T31" fmla="*/ 4 h 170"/>
                    <a:gd name="T32" fmla="*/ 2 w 314"/>
                    <a:gd name="T33" fmla="*/ 6 h 170"/>
                    <a:gd name="T34" fmla="*/ 2 w 314"/>
                    <a:gd name="T35" fmla="*/ 6 h 170"/>
                    <a:gd name="T36" fmla="*/ 8 w 314"/>
                    <a:gd name="T37" fmla="*/ 12 h 170"/>
                    <a:gd name="T38" fmla="*/ 16 w 314"/>
                    <a:gd name="T39" fmla="*/ 14 h 170"/>
                    <a:gd name="T40" fmla="*/ 16 w 314"/>
                    <a:gd name="T41" fmla="*/ 14 h 170"/>
                    <a:gd name="T42" fmla="*/ 28 w 314"/>
                    <a:gd name="T43" fmla="*/ 18 h 170"/>
                    <a:gd name="T44" fmla="*/ 40 w 314"/>
                    <a:gd name="T45" fmla="*/ 24 h 170"/>
                    <a:gd name="T46" fmla="*/ 298 w 314"/>
                    <a:gd name="T47" fmla="*/ 162 h 170"/>
                    <a:gd name="T48" fmla="*/ 298 w 314"/>
                    <a:gd name="T49" fmla="*/ 162 h 170"/>
                    <a:gd name="T50" fmla="*/ 308 w 314"/>
                    <a:gd name="T51" fmla="*/ 168 h 170"/>
                    <a:gd name="T52" fmla="*/ 314 w 314"/>
                    <a:gd name="T53" fmla="*/ 170 h 170"/>
                    <a:gd name="T54" fmla="*/ 314 w 314"/>
                    <a:gd name="T55" fmla="*/ 170 h 17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14" h="170">
                      <a:moveTo>
                        <a:pt x="314" y="170"/>
                      </a:moveTo>
                      <a:lnTo>
                        <a:pt x="314" y="170"/>
                      </a:lnTo>
                      <a:lnTo>
                        <a:pt x="314" y="168"/>
                      </a:lnTo>
                      <a:lnTo>
                        <a:pt x="314" y="166"/>
                      </a:lnTo>
                      <a:lnTo>
                        <a:pt x="314" y="166"/>
                      </a:lnTo>
                      <a:lnTo>
                        <a:pt x="300" y="158"/>
                      </a:lnTo>
                      <a:lnTo>
                        <a:pt x="58" y="22"/>
                      </a:lnTo>
                      <a:lnTo>
                        <a:pt x="58" y="22"/>
                      </a:lnTo>
                      <a:lnTo>
                        <a:pt x="34" y="8"/>
                      </a:lnTo>
                      <a:lnTo>
                        <a:pt x="34" y="8"/>
                      </a:lnTo>
                      <a:lnTo>
                        <a:pt x="2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0" y="4"/>
                      </a:lnTo>
                      <a:lnTo>
                        <a:pt x="2" y="6"/>
                      </a:lnTo>
                      <a:lnTo>
                        <a:pt x="2" y="6"/>
                      </a:lnTo>
                      <a:lnTo>
                        <a:pt x="8" y="12"/>
                      </a:lnTo>
                      <a:lnTo>
                        <a:pt x="16" y="14"/>
                      </a:lnTo>
                      <a:lnTo>
                        <a:pt x="16" y="14"/>
                      </a:lnTo>
                      <a:lnTo>
                        <a:pt x="28" y="18"/>
                      </a:lnTo>
                      <a:lnTo>
                        <a:pt x="40" y="24"/>
                      </a:lnTo>
                      <a:lnTo>
                        <a:pt x="298" y="162"/>
                      </a:lnTo>
                      <a:lnTo>
                        <a:pt x="298" y="162"/>
                      </a:lnTo>
                      <a:lnTo>
                        <a:pt x="308" y="168"/>
                      </a:lnTo>
                      <a:lnTo>
                        <a:pt x="314" y="170"/>
                      </a:lnTo>
                      <a:lnTo>
                        <a:pt x="314" y="17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0" name="Freeform 43"/>
                <p:cNvSpPr>
                  <a:spLocks/>
                </p:cNvSpPr>
                <p:nvPr/>
              </p:nvSpPr>
              <p:spPr bwMode="auto">
                <a:xfrm>
                  <a:off x="2498725" y="44513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1" name="Freeform 44"/>
                <p:cNvSpPr>
                  <a:spLocks/>
                </p:cNvSpPr>
                <p:nvPr/>
              </p:nvSpPr>
              <p:spPr bwMode="auto">
                <a:xfrm>
                  <a:off x="2511425" y="3870325"/>
                  <a:ext cx="60325" cy="561975"/>
                </a:xfrm>
                <a:custGeom>
                  <a:avLst/>
                  <a:gdLst>
                    <a:gd name="T0" fmla="*/ 2 w 38"/>
                    <a:gd name="T1" fmla="*/ 352 h 354"/>
                    <a:gd name="T2" fmla="*/ 2 w 38"/>
                    <a:gd name="T3" fmla="*/ 352 h 354"/>
                    <a:gd name="T4" fmla="*/ 4 w 38"/>
                    <a:gd name="T5" fmla="*/ 346 h 354"/>
                    <a:gd name="T6" fmla="*/ 6 w 38"/>
                    <a:gd name="T7" fmla="*/ 336 h 354"/>
                    <a:gd name="T8" fmla="*/ 32 w 38"/>
                    <a:gd name="T9" fmla="*/ 44 h 354"/>
                    <a:gd name="T10" fmla="*/ 32 w 38"/>
                    <a:gd name="T11" fmla="*/ 44 h 354"/>
                    <a:gd name="T12" fmla="*/ 34 w 38"/>
                    <a:gd name="T13" fmla="*/ 30 h 354"/>
                    <a:gd name="T14" fmla="*/ 36 w 38"/>
                    <a:gd name="T15" fmla="*/ 20 h 354"/>
                    <a:gd name="T16" fmla="*/ 36 w 38"/>
                    <a:gd name="T17" fmla="*/ 20 h 354"/>
                    <a:gd name="T18" fmla="*/ 38 w 38"/>
                    <a:gd name="T19" fmla="*/ 10 h 354"/>
                    <a:gd name="T20" fmla="*/ 38 w 38"/>
                    <a:gd name="T21" fmla="*/ 2 h 354"/>
                    <a:gd name="T22" fmla="*/ 38 w 38"/>
                    <a:gd name="T23" fmla="*/ 2 h 354"/>
                    <a:gd name="T24" fmla="*/ 36 w 38"/>
                    <a:gd name="T25" fmla="*/ 0 h 354"/>
                    <a:gd name="T26" fmla="*/ 34 w 38"/>
                    <a:gd name="T27" fmla="*/ 0 h 354"/>
                    <a:gd name="T28" fmla="*/ 32 w 38"/>
                    <a:gd name="T29" fmla="*/ 0 h 354"/>
                    <a:gd name="T30" fmla="*/ 28 w 38"/>
                    <a:gd name="T31" fmla="*/ 4 h 354"/>
                    <a:gd name="T32" fmla="*/ 28 w 38"/>
                    <a:gd name="T33" fmla="*/ 4 h 354"/>
                    <a:gd name="T34" fmla="*/ 24 w 38"/>
                    <a:gd name="T35" fmla="*/ 16 h 354"/>
                    <a:gd name="T36" fmla="*/ 22 w 38"/>
                    <a:gd name="T37" fmla="*/ 30 h 354"/>
                    <a:gd name="T38" fmla="*/ 22 w 38"/>
                    <a:gd name="T39" fmla="*/ 30 h 354"/>
                    <a:gd name="T40" fmla="*/ 20 w 38"/>
                    <a:gd name="T41" fmla="*/ 58 h 354"/>
                    <a:gd name="T42" fmla="*/ 0 w 38"/>
                    <a:gd name="T43" fmla="*/ 334 h 354"/>
                    <a:gd name="T44" fmla="*/ 0 w 38"/>
                    <a:gd name="T45" fmla="*/ 334 h 354"/>
                    <a:gd name="T46" fmla="*/ 0 w 38"/>
                    <a:gd name="T47" fmla="*/ 352 h 354"/>
                    <a:gd name="T48" fmla="*/ 0 w 38"/>
                    <a:gd name="T49" fmla="*/ 352 h 354"/>
                    <a:gd name="T50" fmla="*/ 0 w 38"/>
                    <a:gd name="T51" fmla="*/ 354 h 354"/>
                    <a:gd name="T52" fmla="*/ 0 w 38"/>
                    <a:gd name="T53" fmla="*/ 354 h 354"/>
                    <a:gd name="T54" fmla="*/ 2 w 38"/>
                    <a:gd name="T55" fmla="*/ 352 h 354"/>
                    <a:gd name="T56" fmla="*/ 2 w 38"/>
                    <a:gd name="T57" fmla="*/ 352 h 3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38" h="354">
                      <a:moveTo>
                        <a:pt x="2" y="352"/>
                      </a:moveTo>
                      <a:lnTo>
                        <a:pt x="2" y="352"/>
                      </a:lnTo>
                      <a:lnTo>
                        <a:pt x="4" y="346"/>
                      </a:lnTo>
                      <a:lnTo>
                        <a:pt x="6" y="336"/>
                      </a:lnTo>
                      <a:lnTo>
                        <a:pt x="32" y="44"/>
                      </a:lnTo>
                      <a:lnTo>
                        <a:pt x="32" y="44"/>
                      </a:lnTo>
                      <a:lnTo>
                        <a:pt x="34" y="30"/>
                      </a:lnTo>
                      <a:lnTo>
                        <a:pt x="36" y="20"/>
                      </a:lnTo>
                      <a:lnTo>
                        <a:pt x="36" y="20"/>
                      </a:lnTo>
                      <a:lnTo>
                        <a:pt x="38" y="10"/>
                      </a:lnTo>
                      <a:lnTo>
                        <a:pt x="38" y="2"/>
                      </a:lnTo>
                      <a:lnTo>
                        <a:pt x="38" y="2"/>
                      </a:lnTo>
                      <a:lnTo>
                        <a:pt x="36" y="0"/>
                      </a:lnTo>
                      <a:lnTo>
                        <a:pt x="34" y="0"/>
                      </a:lnTo>
                      <a:lnTo>
                        <a:pt x="32" y="0"/>
                      </a:lnTo>
                      <a:lnTo>
                        <a:pt x="28" y="4"/>
                      </a:lnTo>
                      <a:lnTo>
                        <a:pt x="28" y="4"/>
                      </a:lnTo>
                      <a:lnTo>
                        <a:pt x="24" y="16"/>
                      </a:lnTo>
                      <a:lnTo>
                        <a:pt x="22" y="30"/>
                      </a:lnTo>
                      <a:lnTo>
                        <a:pt x="22" y="30"/>
                      </a:lnTo>
                      <a:lnTo>
                        <a:pt x="20" y="58"/>
                      </a:lnTo>
                      <a:lnTo>
                        <a:pt x="0" y="334"/>
                      </a:lnTo>
                      <a:lnTo>
                        <a:pt x="0" y="334"/>
                      </a:lnTo>
                      <a:lnTo>
                        <a:pt x="0" y="352"/>
                      </a:lnTo>
                      <a:lnTo>
                        <a:pt x="0" y="352"/>
                      </a:lnTo>
                      <a:lnTo>
                        <a:pt x="0" y="354"/>
                      </a:lnTo>
                      <a:lnTo>
                        <a:pt x="0" y="354"/>
                      </a:lnTo>
                      <a:lnTo>
                        <a:pt x="2" y="352"/>
                      </a:lnTo>
                      <a:lnTo>
                        <a:pt x="2" y="35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62" name="Freeform 45"/>
                <p:cNvSpPr>
                  <a:spLocks noEditPoints="1"/>
                </p:cNvSpPr>
                <p:nvPr/>
              </p:nvSpPr>
              <p:spPr bwMode="auto">
                <a:xfrm>
                  <a:off x="1447800" y="3114675"/>
                  <a:ext cx="1836489" cy="2111412"/>
                </a:xfrm>
                <a:custGeom>
                  <a:avLst/>
                  <a:gdLst>
                    <a:gd name="T0" fmla="*/ 1324 w 1336"/>
                    <a:gd name="T1" fmla="*/ 968 h 1536"/>
                    <a:gd name="T2" fmla="*/ 1306 w 1336"/>
                    <a:gd name="T3" fmla="*/ 886 h 1536"/>
                    <a:gd name="T4" fmla="*/ 1268 w 1336"/>
                    <a:gd name="T5" fmla="*/ 846 h 1536"/>
                    <a:gd name="T6" fmla="*/ 1108 w 1336"/>
                    <a:gd name="T7" fmla="*/ 788 h 1536"/>
                    <a:gd name="T8" fmla="*/ 1220 w 1336"/>
                    <a:gd name="T9" fmla="*/ 664 h 1536"/>
                    <a:gd name="T10" fmla="*/ 1246 w 1336"/>
                    <a:gd name="T11" fmla="*/ 442 h 1536"/>
                    <a:gd name="T12" fmla="*/ 1102 w 1336"/>
                    <a:gd name="T13" fmla="*/ 20 h 1536"/>
                    <a:gd name="T14" fmla="*/ 1084 w 1336"/>
                    <a:gd name="T15" fmla="*/ 0 h 1536"/>
                    <a:gd name="T16" fmla="*/ 1000 w 1336"/>
                    <a:gd name="T17" fmla="*/ 18 h 1536"/>
                    <a:gd name="T18" fmla="*/ 740 w 1336"/>
                    <a:gd name="T19" fmla="*/ 628 h 1536"/>
                    <a:gd name="T20" fmla="*/ 728 w 1336"/>
                    <a:gd name="T21" fmla="*/ 864 h 1536"/>
                    <a:gd name="T22" fmla="*/ 708 w 1336"/>
                    <a:gd name="T23" fmla="*/ 844 h 1536"/>
                    <a:gd name="T24" fmla="*/ 688 w 1336"/>
                    <a:gd name="T25" fmla="*/ 826 h 1536"/>
                    <a:gd name="T26" fmla="*/ 674 w 1336"/>
                    <a:gd name="T27" fmla="*/ 828 h 1536"/>
                    <a:gd name="T28" fmla="*/ 662 w 1336"/>
                    <a:gd name="T29" fmla="*/ 828 h 1536"/>
                    <a:gd name="T30" fmla="*/ 650 w 1336"/>
                    <a:gd name="T31" fmla="*/ 840 h 1536"/>
                    <a:gd name="T32" fmla="*/ 650 w 1336"/>
                    <a:gd name="T33" fmla="*/ 846 h 1536"/>
                    <a:gd name="T34" fmla="*/ 642 w 1336"/>
                    <a:gd name="T35" fmla="*/ 870 h 1536"/>
                    <a:gd name="T36" fmla="*/ 650 w 1336"/>
                    <a:gd name="T37" fmla="*/ 904 h 1536"/>
                    <a:gd name="T38" fmla="*/ 158 w 1336"/>
                    <a:gd name="T39" fmla="*/ 670 h 1536"/>
                    <a:gd name="T40" fmla="*/ 44 w 1336"/>
                    <a:gd name="T41" fmla="*/ 1130 h 1536"/>
                    <a:gd name="T42" fmla="*/ 258 w 1336"/>
                    <a:gd name="T43" fmla="*/ 1190 h 1536"/>
                    <a:gd name="T44" fmla="*/ 380 w 1336"/>
                    <a:gd name="T45" fmla="*/ 1180 h 1536"/>
                    <a:gd name="T46" fmla="*/ 340 w 1336"/>
                    <a:gd name="T47" fmla="*/ 1346 h 1536"/>
                    <a:gd name="T48" fmla="*/ 354 w 1336"/>
                    <a:gd name="T49" fmla="*/ 1398 h 1536"/>
                    <a:gd name="T50" fmla="*/ 438 w 1336"/>
                    <a:gd name="T51" fmla="*/ 1488 h 1536"/>
                    <a:gd name="T52" fmla="*/ 464 w 1336"/>
                    <a:gd name="T53" fmla="*/ 1502 h 1536"/>
                    <a:gd name="T54" fmla="*/ 498 w 1336"/>
                    <a:gd name="T55" fmla="*/ 1504 h 1536"/>
                    <a:gd name="T56" fmla="*/ 524 w 1336"/>
                    <a:gd name="T57" fmla="*/ 1520 h 1536"/>
                    <a:gd name="T58" fmla="*/ 562 w 1336"/>
                    <a:gd name="T59" fmla="*/ 1520 h 1536"/>
                    <a:gd name="T60" fmla="*/ 594 w 1336"/>
                    <a:gd name="T61" fmla="*/ 1526 h 1536"/>
                    <a:gd name="T62" fmla="*/ 634 w 1336"/>
                    <a:gd name="T63" fmla="*/ 1530 h 1536"/>
                    <a:gd name="T64" fmla="*/ 712 w 1336"/>
                    <a:gd name="T65" fmla="*/ 1536 h 1536"/>
                    <a:gd name="T66" fmla="*/ 738 w 1336"/>
                    <a:gd name="T67" fmla="*/ 1514 h 1536"/>
                    <a:gd name="T68" fmla="*/ 758 w 1336"/>
                    <a:gd name="T69" fmla="*/ 1500 h 1536"/>
                    <a:gd name="T70" fmla="*/ 792 w 1336"/>
                    <a:gd name="T71" fmla="*/ 1420 h 1536"/>
                    <a:gd name="T72" fmla="*/ 790 w 1336"/>
                    <a:gd name="T73" fmla="*/ 1286 h 1536"/>
                    <a:gd name="T74" fmla="*/ 746 w 1336"/>
                    <a:gd name="T75" fmla="*/ 1062 h 1536"/>
                    <a:gd name="T76" fmla="*/ 812 w 1336"/>
                    <a:gd name="T77" fmla="*/ 1210 h 1536"/>
                    <a:gd name="T78" fmla="*/ 850 w 1336"/>
                    <a:gd name="T79" fmla="*/ 1282 h 1536"/>
                    <a:gd name="T80" fmla="*/ 938 w 1336"/>
                    <a:gd name="T81" fmla="*/ 1348 h 1536"/>
                    <a:gd name="T82" fmla="*/ 932 w 1336"/>
                    <a:gd name="T83" fmla="*/ 1238 h 1536"/>
                    <a:gd name="T84" fmla="*/ 892 w 1336"/>
                    <a:gd name="T85" fmla="*/ 1166 h 1536"/>
                    <a:gd name="T86" fmla="*/ 804 w 1336"/>
                    <a:gd name="T87" fmla="*/ 1030 h 1536"/>
                    <a:gd name="T88" fmla="*/ 884 w 1336"/>
                    <a:gd name="T89" fmla="*/ 1104 h 1536"/>
                    <a:gd name="T90" fmla="*/ 1036 w 1336"/>
                    <a:gd name="T91" fmla="*/ 1238 h 1536"/>
                    <a:gd name="T92" fmla="*/ 1138 w 1336"/>
                    <a:gd name="T93" fmla="*/ 1282 h 1536"/>
                    <a:gd name="T94" fmla="*/ 1174 w 1336"/>
                    <a:gd name="T95" fmla="*/ 1274 h 1536"/>
                    <a:gd name="T96" fmla="*/ 1196 w 1336"/>
                    <a:gd name="T97" fmla="*/ 1272 h 1536"/>
                    <a:gd name="T98" fmla="*/ 1244 w 1336"/>
                    <a:gd name="T99" fmla="*/ 1216 h 1536"/>
                    <a:gd name="T100" fmla="*/ 1268 w 1336"/>
                    <a:gd name="T101" fmla="*/ 1184 h 1536"/>
                    <a:gd name="T102" fmla="*/ 1282 w 1336"/>
                    <a:gd name="T103" fmla="*/ 1144 h 1536"/>
                    <a:gd name="T104" fmla="*/ 1296 w 1336"/>
                    <a:gd name="T105" fmla="*/ 1124 h 1536"/>
                    <a:gd name="T106" fmla="*/ 1314 w 1336"/>
                    <a:gd name="T107" fmla="*/ 1078 h 1536"/>
                    <a:gd name="T108" fmla="*/ 1316 w 1336"/>
                    <a:gd name="T109" fmla="*/ 1054 h 1536"/>
                    <a:gd name="T110" fmla="*/ 1336 w 1336"/>
                    <a:gd name="T111" fmla="*/ 1020 h 1536"/>
                    <a:gd name="T112" fmla="*/ 662 w 1336"/>
                    <a:gd name="T113" fmla="*/ 842 h 153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1336" h="1536">
                      <a:moveTo>
                        <a:pt x="1336" y="1020"/>
                      </a:moveTo>
                      <a:lnTo>
                        <a:pt x="1336" y="1012"/>
                      </a:lnTo>
                      <a:lnTo>
                        <a:pt x="1336" y="1012"/>
                      </a:lnTo>
                      <a:lnTo>
                        <a:pt x="1334" y="1006"/>
                      </a:lnTo>
                      <a:lnTo>
                        <a:pt x="1324" y="968"/>
                      </a:lnTo>
                      <a:lnTo>
                        <a:pt x="1326" y="934"/>
                      </a:lnTo>
                      <a:lnTo>
                        <a:pt x="1312" y="908"/>
                      </a:lnTo>
                      <a:lnTo>
                        <a:pt x="1312" y="908"/>
                      </a:lnTo>
                      <a:lnTo>
                        <a:pt x="1308" y="896"/>
                      </a:lnTo>
                      <a:lnTo>
                        <a:pt x="1306" y="886"/>
                      </a:lnTo>
                      <a:lnTo>
                        <a:pt x="1300" y="876"/>
                      </a:lnTo>
                      <a:lnTo>
                        <a:pt x="1300" y="876"/>
                      </a:lnTo>
                      <a:lnTo>
                        <a:pt x="1292" y="868"/>
                      </a:lnTo>
                      <a:lnTo>
                        <a:pt x="1282" y="858"/>
                      </a:lnTo>
                      <a:lnTo>
                        <a:pt x="1268" y="846"/>
                      </a:lnTo>
                      <a:lnTo>
                        <a:pt x="1194" y="804"/>
                      </a:lnTo>
                      <a:lnTo>
                        <a:pt x="1194" y="804"/>
                      </a:lnTo>
                      <a:lnTo>
                        <a:pt x="1124" y="788"/>
                      </a:lnTo>
                      <a:lnTo>
                        <a:pt x="1124" y="788"/>
                      </a:lnTo>
                      <a:lnTo>
                        <a:pt x="1108" y="788"/>
                      </a:lnTo>
                      <a:lnTo>
                        <a:pt x="1082" y="790"/>
                      </a:lnTo>
                      <a:lnTo>
                        <a:pt x="1020" y="800"/>
                      </a:lnTo>
                      <a:lnTo>
                        <a:pt x="1148" y="718"/>
                      </a:lnTo>
                      <a:lnTo>
                        <a:pt x="1184" y="692"/>
                      </a:lnTo>
                      <a:lnTo>
                        <a:pt x="1220" y="664"/>
                      </a:lnTo>
                      <a:lnTo>
                        <a:pt x="1240" y="634"/>
                      </a:lnTo>
                      <a:lnTo>
                        <a:pt x="1254" y="592"/>
                      </a:lnTo>
                      <a:lnTo>
                        <a:pt x="1258" y="536"/>
                      </a:lnTo>
                      <a:lnTo>
                        <a:pt x="1252" y="478"/>
                      </a:lnTo>
                      <a:lnTo>
                        <a:pt x="1246" y="442"/>
                      </a:lnTo>
                      <a:lnTo>
                        <a:pt x="1214" y="344"/>
                      </a:lnTo>
                      <a:lnTo>
                        <a:pt x="1198" y="280"/>
                      </a:lnTo>
                      <a:lnTo>
                        <a:pt x="1150" y="122"/>
                      </a:lnTo>
                      <a:lnTo>
                        <a:pt x="1118" y="46"/>
                      </a:lnTo>
                      <a:lnTo>
                        <a:pt x="1102" y="20"/>
                      </a:lnTo>
                      <a:lnTo>
                        <a:pt x="1102" y="20"/>
                      </a:lnTo>
                      <a:lnTo>
                        <a:pt x="1102" y="18"/>
                      </a:lnTo>
                      <a:lnTo>
                        <a:pt x="1100" y="12"/>
                      </a:lnTo>
                      <a:lnTo>
                        <a:pt x="1094" y="6"/>
                      </a:lnTo>
                      <a:lnTo>
                        <a:pt x="1084" y="0"/>
                      </a:lnTo>
                      <a:lnTo>
                        <a:pt x="1044" y="0"/>
                      </a:lnTo>
                      <a:lnTo>
                        <a:pt x="1044" y="0"/>
                      </a:lnTo>
                      <a:lnTo>
                        <a:pt x="1028" y="6"/>
                      </a:lnTo>
                      <a:lnTo>
                        <a:pt x="1014" y="12"/>
                      </a:lnTo>
                      <a:lnTo>
                        <a:pt x="1000" y="18"/>
                      </a:lnTo>
                      <a:lnTo>
                        <a:pt x="930" y="90"/>
                      </a:lnTo>
                      <a:lnTo>
                        <a:pt x="860" y="190"/>
                      </a:lnTo>
                      <a:lnTo>
                        <a:pt x="806" y="322"/>
                      </a:lnTo>
                      <a:lnTo>
                        <a:pt x="772" y="442"/>
                      </a:lnTo>
                      <a:lnTo>
                        <a:pt x="740" y="628"/>
                      </a:lnTo>
                      <a:lnTo>
                        <a:pt x="732" y="758"/>
                      </a:lnTo>
                      <a:lnTo>
                        <a:pt x="730" y="842"/>
                      </a:lnTo>
                      <a:lnTo>
                        <a:pt x="730" y="870"/>
                      </a:lnTo>
                      <a:lnTo>
                        <a:pt x="730" y="870"/>
                      </a:lnTo>
                      <a:lnTo>
                        <a:pt x="728" y="864"/>
                      </a:lnTo>
                      <a:lnTo>
                        <a:pt x="728" y="864"/>
                      </a:lnTo>
                      <a:lnTo>
                        <a:pt x="720" y="858"/>
                      </a:lnTo>
                      <a:lnTo>
                        <a:pt x="708" y="850"/>
                      </a:lnTo>
                      <a:lnTo>
                        <a:pt x="708" y="850"/>
                      </a:lnTo>
                      <a:lnTo>
                        <a:pt x="708" y="844"/>
                      </a:lnTo>
                      <a:lnTo>
                        <a:pt x="706" y="836"/>
                      </a:lnTo>
                      <a:lnTo>
                        <a:pt x="706" y="836"/>
                      </a:lnTo>
                      <a:lnTo>
                        <a:pt x="702" y="830"/>
                      </a:lnTo>
                      <a:lnTo>
                        <a:pt x="696" y="828"/>
                      </a:lnTo>
                      <a:lnTo>
                        <a:pt x="688" y="826"/>
                      </a:lnTo>
                      <a:lnTo>
                        <a:pt x="680" y="828"/>
                      </a:lnTo>
                      <a:lnTo>
                        <a:pt x="680" y="828"/>
                      </a:lnTo>
                      <a:lnTo>
                        <a:pt x="678" y="830"/>
                      </a:lnTo>
                      <a:lnTo>
                        <a:pt x="678" y="824"/>
                      </a:lnTo>
                      <a:lnTo>
                        <a:pt x="674" y="828"/>
                      </a:lnTo>
                      <a:lnTo>
                        <a:pt x="670" y="830"/>
                      </a:lnTo>
                      <a:lnTo>
                        <a:pt x="670" y="830"/>
                      </a:lnTo>
                      <a:lnTo>
                        <a:pt x="664" y="828"/>
                      </a:lnTo>
                      <a:lnTo>
                        <a:pt x="664" y="828"/>
                      </a:lnTo>
                      <a:lnTo>
                        <a:pt x="662" y="828"/>
                      </a:lnTo>
                      <a:lnTo>
                        <a:pt x="660" y="832"/>
                      </a:lnTo>
                      <a:lnTo>
                        <a:pt x="656" y="834"/>
                      </a:lnTo>
                      <a:lnTo>
                        <a:pt x="658" y="836"/>
                      </a:lnTo>
                      <a:lnTo>
                        <a:pt x="654" y="838"/>
                      </a:lnTo>
                      <a:lnTo>
                        <a:pt x="650" y="840"/>
                      </a:lnTo>
                      <a:lnTo>
                        <a:pt x="656" y="842"/>
                      </a:lnTo>
                      <a:lnTo>
                        <a:pt x="656" y="844"/>
                      </a:lnTo>
                      <a:lnTo>
                        <a:pt x="656" y="844"/>
                      </a:lnTo>
                      <a:lnTo>
                        <a:pt x="650" y="846"/>
                      </a:lnTo>
                      <a:lnTo>
                        <a:pt x="650" y="846"/>
                      </a:lnTo>
                      <a:lnTo>
                        <a:pt x="644" y="850"/>
                      </a:lnTo>
                      <a:lnTo>
                        <a:pt x="640" y="856"/>
                      </a:lnTo>
                      <a:lnTo>
                        <a:pt x="640" y="864"/>
                      </a:lnTo>
                      <a:lnTo>
                        <a:pt x="642" y="870"/>
                      </a:lnTo>
                      <a:lnTo>
                        <a:pt x="642" y="870"/>
                      </a:lnTo>
                      <a:lnTo>
                        <a:pt x="646" y="876"/>
                      </a:lnTo>
                      <a:lnTo>
                        <a:pt x="650" y="878"/>
                      </a:lnTo>
                      <a:lnTo>
                        <a:pt x="650" y="878"/>
                      </a:lnTo>
                      <a:lnTo>
                        <a:pt x="648" y="894"/>
                      </a:lnTo>
                      <a:lnTo>
                        <a:pt x="650" y="904"/>
                      </a:lnTo>
                      <a:lnTo>
                        <a:pt x="634" y="894"/>
                      </a:lnTo>
                      <a:lnTo>
                        <a:pt x="562" y="848"/>
                      </a:lnTo>
                      <a:lnTo>
                        <a:pt x="450" y="784"/>
                      </a:lnTo>
                      <a:lnTo>
                        <a:pt x="276" y="708"/>
                      </a:lnTo>
                      <a:lnTo>
                        <a:pt x="158" y="670"/>
                      </a:lnTo>
                      <a:lnTo>
                        <a:pt x="18" y="644"/>
                      </a:lnTo>
                      <a:lnTo>
                        <a:pt x="0" y="644"/>
                      </a:lnTo>
                      <a:lnTo>
                        <a:pt x="0" y="1084"/>
                      </a:lnTo>
                      <a:lnTo>
                        <a:pt x="16" y="1104"/>
                      </a:lnTo>
                      <a:lnTo>
                        <a:pt x="44" y="1130"/>
                      </a:lnTo>
                      <a:lnTo>
                        <a:pt x="88" y="1166"/>
                      </a:lnTo>
                      <a:lnTo>
                        <a:pt x="138" y="1194"/>
                      </a:lnTo>
                      <a:lnTo>
                        <a:pt x="180" y="1206"/>
                      </a:lnTo>
                      <a:lnTo>
                        <a:pt x="216" y="1206"/>
                      </a:lnTo>
                      <a:lnTo>
                        <a:pt x="258" y="1190"/>
                      </a:lnTo>
                      <a:lnTo>
                        <a:pt x="300" y="1174"/>
                      </a:lnTo>
                      <a:lnTo>
                        <a:pt x="440" y="1114"/>
                      </a:lnTo>
                      <a:lnTo>
                        <a:pt x="440" y="1114"/>
                      </a:lnTo>
                      <a:lnTo>
                        <a:pt x="396" y="1160"/>
                      </a:lnTo>
                      <a:lnTo>
                        <a:pt x="380" y="1180"/>
                      </a:lnTo>
                      <a:lnTo>
                        <a:pt x="372" y="1192"/>
                      </a:lnTo>
                      <a:lnTo>
                        <a:pt x="372" y="1192"/>
                      </a:lnTo>
                      <a:lnTo>
                        <a:pt x="348" y="1260"/>
                      </a:lnTo>
                      <a:lnTo>
                        <a:pt x="340" y="1346"/>
                      </a:lnTo>
                      <a:lnTo>
                        <a:pt x="340" y="1346"/>
                      </a:lnTo>
                      <a:lnTo>
                        <a:pt x="344" y="1364"/>
                      </a:lnTo>
                      <a:lnTo>
                        <a:pt x="346" y="1378"/>
                      </a:lnTo>
                      <a:lnTo>
                        <a:pt x="348" y="1390"/>
                      </a:lnTo>
                      <a:lnTo>
                        <a:pt x="348" y="1390"/>
                      </a:lnTo>
                      <a:lnTo>
                        <a:pt x="354" y="1398"/>
                      </a:lnTo>
                      <a:lnTo>
                        <a:pt x="360" y="1406"/>
                      </a:lnTo>
                      <a:lnTo>
                        <a:pt x="368" y="1416"/>
                      </a:lnTo>
                      <a:lnTo>
                        <a:pt x="382" y="1444"/>
                      </a:lnTo>
                      <a:lnTo>
                        <a:pt x="412" y="1460"/>
                      </a:lnTo>
                      <a:lnTo>
                        <a:pt x="438" y="1488"/>
                      </a:lnTo>
                      <a:lnTo>
                        <a:pt x="438" y="1488"/>
                      </a:lnTo>
                      <a:lnTo>
                        <a:pt x="440" y="1492"/>
                      </a:lnTo>
                      <a:lnTo>
                        <a:pt x="446" y="1496"/>
                      </a:lnTo>
                      <a:lnTo>
                        <a:pt x="458" y="1500"/>
                      </a:lnTo>
                      <a:lnTo>
                        <a:pt x="464" y="1502"/>
                      </a:lnTo>
                      <a:lnTo>
                        <a:pt x="474" y="1500"/>
                      </a:lnTo>
                      <a:lnTo>
                        <a:pt x="474" y="1500"/>
                      </a:lnTo>
                      <a:lnTo>
                        <a:pt x="488" y="1500"/>
                      </a:lnTo>
                      <a:lnTo>
                        <a:pt x="496" y="1502"/>
                      </a:lnTo>
                      <a:lnTo>
                        <a:pt x="498" y="1504"/>
                      </a:lnTo>
                      <a:lnTo>
                        <a:pt x="500" y="1506"/>
                      </a:lnTo>
                      <a:lnTo>
                        <a:pt x="500" y="1506"/>
                      </a:lnTo>
                      <a:lnTo>
                        <a:pt x="510" y="1512"/>
                      </a:lnTo>
                      <a:lnTo>
                        <a:pt x="524" y="1520"/>
                      </a:lnTo>
                      <a:lnTo>
                        <a:pt x="524" y="1520"/>
                      </a:lnTo>
                      <a:lnTo>
                        <a:pt x="542" y="1522"/>
                      </a:lnTo>
                      <a:lnTo>
                        <a:pt x="554" y="1522"/>
                      </a:lnTo>
                      <a:lnTo>
                        <a:pt x="558" y="1522"/>
                      </a:lnTo>
                      <a:lnTo>
                        <a:pt x="562" y="1520"/>
                      </a:lnTo>
                      <a:lnTo>
                        <a:pt x="562" y="1520"/>
                      </a:lnTo>
                      <a:lnTo>
                        <a:pt x="566" y="1518"/>
                      </a:lnTo>
                      <a:lnTo>
                        <a:pt x="570" y="1518"/>
                      </a:lnTo>
                      <a:lnTo>
                        <a:pt x="582" y="1520"/>
                      </a:lnTo>
                      <a:lnTo>
                        <a:pt x="594" y="1526"/>
                      </a:lnTo>
                      <a:lnTo>
                        <a:pt x="594" y="1526"/>
                      </a:lnTo>
                      <a:lnTo>
                        <a:pt x="604" y="1530"/>
                      </a:lnTo>
                      <a:lnTo>
                        <a:pt x="612" y="1532"/>
                      </a:lnTo>
                      <a:lnTo>
                        <a:pt x="622" y="1532"/>
                      </a:lnTo>
                      <a:lnTo>
                        <a:pt x="622" y="1532"/>
                      </a:lnTo>
                      <a:lnTo>
                        <a:pt x="634" y="1530"/>
                      </a:lnTo>
                      <a:lnTo>
                        <a:pt x="648" y="1528"/>
                      </a:lnTo>
                      <a:lnTo>
                        <a:pt x="662" y="1528"/>
                      </a:lnTo>
                      <a:lnTo>
                        <a:pt x="686" y="1532"/>
                      </a:lnTo>
                      <a:lnTo>
                        <a:pt x="712" y="1536"/>
                      </a:lnTo>
                      <a:lnTo>
                        <a:pt x="712" y="1536"/>
                      </a:lnTo>
                      <a:lnTo>
                        <a:pt x="722" y="1532"/>
                      </a:lnTo>
                      <a:lnTo>
                        <a:pt x="732" y="1524"/>
                      </a:lnTo>
                      <a:lnTo>
                        <a:pt x="734" y="1520"/>
                      </a:lnTo>
                      <a:lnTo>
                        <a:pt x="738" y="1514"/>
                      </a:lnTo>
                      <a:lnTo>
                        <a:pt x="738" y="1514"/>
                      </a:lnTo>
                      <a:lnTo>
                        <a:pt x="740" y="1510"/>
                      </a:lnTo>
                      <a:lnTo>
                        <a:pt x="744" y="1506"/>
                      </a:lnTo>
                      <a:lnTo>
                        <a:pt x="750" y="1502"/>
                      </a:lnTo>
                      <a:lnTo>
                        <a:pt x="754" y="1500"/>
                      </a:lnTo>
                      <a:lnTo>
                        <a:pt x="758" y="1500"/>
                      </a:lnTo>
                      <a:lnTo>
                        <a:pt x="766" y="1494"/>
                      </a:lnTo>
                      <a:lnTo>
                        <a:pt x="776" y="1476"/>
                      </a:lnTo>
                      <a:lnTo>
                        <a:pt x="788" y="1438"/>
                      </a:lnTo>
                      <a:lnTo>
                        <a:pt x="788" y="1438"/>
                      </a:lnTo>
                      <a:lnTo>
                        <a:pt x="792" y="1420"/>
                      </a:lnTo>
                      <a:lnTo>
                        <a:pt x="794" y="1398"/>
                      </a:lnTo>
                      <a:lnTo>
                        <a:pt x="796" y="1368"/>
                      </a:lnTo>
                      <a:lnTo>
                        <a:pt x="796" y="1368"/>
                      </a:lnTo>
                      <a:lnTo>
                        <a:pt x="794" y="1330"/>
                      </a:lnTo>
                      <a:lnTo>
                        <a:pt x="790" y="1286"/>
                      </a:lnTo>
                      <a:lnTo>
                        <a:pt x="786" y="1238"/>
                      </a:lnTo>
                      <a:lnTo>
                        <a:pt x="786" y="1238"/>
                      </a:lnTo>
                      <a:lnTo>
                        <a:pt x="770" y="1172"/>
                      </a:lnTo>
                      <a:lnTo>
                        <a:pt x="756" y="1114"/>
                      </a:lnTo>
                      <a:lnTo>
                        <a:pt x="746" y="1062"/>
                      </a:lnTo>
                      <a:lnTo>
                        <a:pt x="760" y="1088"/>
                      </a:lnTo>
                      <a:lnTo>
                        <a:pt x="780" y="1138"/>
                      </a:lnTo>
                      <a:lnTo>
                        <a:pt x="790" y="1152"/>
                      </a:lnTo>
                      <a:lnTo>
                        <a:pt x="794" y="1176"/>
                      </a:lnTo>
                      <a:lnTo>
                        <a:pt x="812" y="1210"/>
                      </a:lnTo>
                      <a:lnTo>
                        <a:pt x="816" y="1218"/>
                      </a:lnTo>
                      <a:lnTo>
                        <a:pt x="840" y="1266"/>
                      </a:lnTo>
                      <a:lnTo>
                        <a:pt x="850" y="1264"/>
                      </a:lnTo>
                      <a:lnTo>
                        <a:pt x="854" y="1272"/>
                      </a:lnTo>
                      <a:lnTo>
                        <a:pt x="850" y="1282"/>
                      </a:lnTo>
                      <a:lnTo>
                        <a:pt x="864" y="1304"/>
                      </a:lnTo>
                      <a:lnTo>
                        <a:pt x="884" y="1340"/>
                      </a:lnTo>
                      <a:lnTo>
                        <a:pt x="914" y="1362"/>
                      </a:lnTo>
                      <a:lnTo>
                        <a:pt x="946" y="1370"/>
                      </a:lnTo>
                      <a:lnTo>
                        <a:pt x="938" y="1348"/>
                      </a:lnTo>
                      <a:lnTo>
                        <a:pt x="952" y="1366"/>
                      </a:lnTo>
                      <a:lnTo>
                        <a:pt x="964" y="1336"/>
                      </a:lnTo>
                      <a:lnTo>
                        <a:pt x="962" y="1298"/>
                      </a:lnTo>
                      <a:lnTo>
                        <a:pt x="942" y="1262"/>
                      </a:lnTo>
                      <a:lnTo>
                        <a:pt x="932" y="1238"/>
                      </a:lnTo>
                      <a:lnTo>
                        <a:pt x="922" y="1236"/>
                      </a:lnTo>
                      <a:lnTo>
                        <a:pt x="918" y="1228"/>
                      </a:lnTo>
                      <a:lnTo>
                        <a:pt x="922" y="1222"/>
                      </a:lnTo>
                      <a:lnTo>
                        <a:pt x="898" y="1174"/>
                      </a:lnTo>
                      <a:lnTo>
                        <a:pt x="892" y="1166"/>
                      </a:lnTo>
                      <a:lnTo>
                        <a:pt x="874" y="1132"/>
                      </a:lnTo>
                      <a:lnTo>
                        <a:pt x="856" y="1116"/>
                      </a:lnTo>
                      <a:lnTo>
                        <a:pt x="850" y="1100"/>
                      </a:lnTo>
                      <a:lnTo>
                        <a:pt x="820" y="1056"/>
                      </a:lnTo>
                      <a:lnTo>
                        <a:pt x="804" y="1030"/>
                      </a:lnTo>
                      <a:lnTo>
                        <a:pt x="804" y="1030"/>
                      </a:lnTo>
                      <a:lnTo>
                        <a:pt x="800" y="1022"/>
                      </a:lnTo>
                      <a:lnTo>
                        <a:pt x="800" y="1022"/>
                      </a:lnTo>
                      <a:lnTo>
                        <a:pt x="840" y="1058"/>
                      </a:lnTo>
                      <a:lnTo>
                        <a:pt x="884" y="1104"/>
                      </a:lnTo>
                      <a:lnTo>
                        <a:pt x="934" y="1158"/>
                      </a:lnTo>
                      <a:lnTo>
                        <a:pt x="934" y="1158"/>
                      </a:lnTo>
                      <a:lnTo>
                        <a:pt x="972" y="1190"/>
                      </a:lnTo>
                      <a:lnTo>
                        <a:pt x="1006" y="1216"/>
                      </a:lnTo>
                      <a:lnTo>
                        <a:pt x="1036" y="1238"/>
                      </a:lnTo>
                      <a:lnTo>
                        <a:pt x="1036" y="1238"/>
                      </a:lnTo>
                      <a:lnTo>
                        <a:pt x="1062" y="1254"/>
                      </a:lnTo>
                      <a:lnTo>
                        <a:pt x="1082" y="1264"/>
                      </a:lnTo>
                      <a:lnTo>
                        <a:pt x="1098" y="1270"/>
                      </a:lnTo>
                      <a:lnTo>
                        <a:pt x="1138" y="1282"/>
                      </a:lnTo>
                      <a:lnTo>
                        <a:pt x="1158" y="1282"/>
                      </a:lnTo>
                      <a:lnTo>
                        <a:pt x="1168" y="1280"/>
                      </a:lnTo>
                      <a:lnTo>
                        <a:pt x="1168" y="1280"/>
                      </a:lnTo>
                      <a:lnTo>
                        <a:pt x="1170" y="1278"/>
                      </a:lnTo>
                      <a:lnTo>
                        <a:pt x="1174" y="1274"/>
                      </a:lnTo>
                      <a:lnTo>
                        <a:pt x="1180" y="1270"/>
                      </a:lnTo>
                      <a:lnTo>
                        <a:pt x="1186" y="1270"/>
                      </a:lnTo>
                      <a:lnTo>
                        <a:pt x="1190" y="1270"/>
                      </a:lnTo>
                      <a:lnTo>
                        <a:pt x="1190" y="1270"/>
                      </a:lnTo>
                      <a:lnTo>
                        <a:pt x="1196" y="1272"/>
                      </a:lnTo>
                      <a:lnTo>
                        <a:pt x="1202" y="1270"/>
                      </a:lnTo>
                      <a:lnTo>
                        <a:pt x="1214" y="1266"/>
                      </a:lnTo>
                      <a:lnTo>
                        <a:pt x="1224" y="1260"/>
                      </a:lnTo>
                      <a:lnTo>
                        <a:pt x="1234" y="1236"/>
                      </a:lnTo>
                      <a:lnTo>
                        <a:pt x="1244" y="1216"/>
                      </a:lnTo>
                      <a:lnTo>
                        <a:pt x="1244" y="1216"/>
                      </a:lnTo>
                      <a:lnTo>
                        <a:pt x="1252" y="1202"/>
                      </a:lnTo>
                      <a:lnTo>
                        <a:pt x="1260" y="1192"/>
                      </a:lnTo>
                      <a:lnTo>
                        <a:pt x="1268" y="1184"/>
                      </a:lnTo>
                      <a:lnTo>
                        <a:pt x="1268" y="1184"/>
                      </a:lnTo>
                      <a:lnTo>
                        <a:pt x="1274" y="1176"/>
                      </a:lnTo>
                      <a:lnTo>
                        <a:pt x="1278" y="1168"/>
                      </a:lnTo>
                      <a:lnTo>
                        <a:pt x="1278" y="1156"/>
                      </a:lnTo>
                      <a:lnTo>
                        <a:pt x="1278" y="1156"/>
                      </a:lnTo>
                      <a:lnTo>
                        <a:pt x="1282" y="1144"/>
                      </a:lnTo>
                      <a:lnTo>
                        <a:pt x="1286" y="1132"/>
                      </a:lnTo>
                      <a:lnTo>
                        <a:pt x="1288" y="1128"/>
                      </a:lnTo>
                      <a:lnTo>
                        <a:pt x="1292" y="1126"/>
                      </a:lnTo>
                      <a:lnTo>
                        <a:pt x="1292" y="1126"/>
                      </a:lnTo>
                      <a:lnTo>
                        <a:pt x="1296" y="1124"/>
                      </a:lnTo>
                      <a:lnTo>
                        <a:pt x="1298" y="1120"/>
                      </a:lnTo>
                      <a:lnTo>
                        <a:pt x="1306" y="1112"/>
                      </a:lnTo>
                      <a:lnTo>
                        <a:pt x="1312" y="1096"/>
                      </a:lnTo>
                      <a:lnTo>
                        <a:pt x="1312" y="1096"/>
                      </a:lnTo>
                      <a:lnTo>
                        <a:pt x="1314" y="1078"/>
                      </a:lnTo>
                      <a:lnTo>
                        <a:pt x="1316" y="1068"/>
                      </a:lnTo>
                      <a:lnTo>
                        <a:pt x="1316" y="1068"/>
                      </a:lnTo>
                      <a:lnTo>
                        <a:pt x="1314" y="1066"/>
                      </a:lnTo>
                      <a:lnTo>
                        <a:pt x="1314" y="1062"/>
                      </a:lnTo>
                      <a:lnTo>
                        <a:pt x="1316" y="1054"/>
                      </a:lnTo>
                      <a:lnTo>
                        <a:pt x="1324" y="1042"/>
                      </a:lnTo>
                      <a:lnTo>
                        <a:pt x="1324" y="1042"/>
                      </a:lnTo>
                      <a:lnTo>
                        <a:pt x="1330" y="1036"/>
                      </a:lnTo>
                      <a:lnTo>
                        <a:pt x="1334" y="1030"/>
                      </a:lnTo>
                      <a:lnTo>
                        <a:pt x="1336" y="1020"/>
                      </a:lnTo>
                      <a:lnTo>
                        <a:pt x="1336" y="1020"/>
                      </a:lnTo>
                      <a:close/>
                      <a:moveTo>
                        <a:pt x="662" y="842"/>
                      </a:move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lnTo>
                        <a:pt x="662" y="842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4" name="Group 53"/>
              <p:cNvGrpSpPr>
                <a:grpSpLocks noChangeAspect="1"/>
              </p:cNvGrpSpPr>
              <p:nvPr/>
            </p:nvGrpSpPr>
            <p:grpSpPr>
              <a:xfrm>
                <a:off x="69" y="4273552"/>
                <a:ext cx="1192646" cy="1365250"/>
                <a:chOff x="6991351" y="2448533"/>
                <a:chExt cx="1646965" cy="1885342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5" name="Freeform 56"/>
                <p:cNvSpPr>
                  <a:spLocks/>
                </p:cNvSpPr>
                <p:nvPr/>
              </p:nvSpPr>
              <p:spPr bwMode="auto">
                <a:xfrm>
                  <a:off x="7543643" y="2953066"/>
                  <a:ext cx="19050" cy="498475"/>
                </a:xfrm>
                <a:custGeom>
                  <a:avLst/>
                  <a:gdLst>
                    <a:gd name="T0" fmla="*/ 2 w 12"/>
                    <a:gd name="T1" fmla="*/ 314 h 314"/>
                    <a:gd name="T2" fmla="*/ 2 w 12"/>
                    <a:gd name="T3" fmla="*/ 314 h 314"/>
                    <a:gd name="T4" fmla="*/ 4 w 12"/>
                    <a:gd name="T5" fmla="*/ 314 h 314"/>
                    <a:gd name="T6" fmla="*/ 4 w 12"/>
                    <a:gd name="T7" fmla="*/ 314 h 314"/>
                    <a:gd name="T8" fmla="*/ 4 w 12"/>
                    <a:gd name="T9" fmla="*/ 296 h 314"/>
                    <a:gd name="T10" fmla="*/ 12 w 12"/>
                    <a:gd name="T11" fmla="*/ 56 h 314"/>
                    <a:gd name="T12" fmla="*/ 12 w 12"/>
                    <a:gd name="T13" fmla="*/ 56 h 314"/>
                    <a:gd name="T14" fmla="*/ 12 w 12"/>
                    <a:gd name="T15" fmla="*/ 28 h 314"/>
                    <a:gd name="T16" fmla="*/ 12 w 12"/>
                    <a:gd name="T17" fmla="*/ 28 h 314"/>
                    <a:gd name="T18" fmla="*/ 12 w 12"/>
                    <a:gd name="T19" fmla="*/ 16 h 314"/>
                    <a:gd name="T20" fmla="*/ 10 w 12"/>
                    <a:gd name="T21" fmla="*/ 6 h 314"/>
                    <a:gd name="T22" fmla="*/ 10 w 12"/>
                    <a:gd name="T23" fmla="*/ 6 h 314"/>
                    <a:gd name="T24" fmla="*/ 6 w 12"/>
                    <a:gd name="T25" fmla="*/ 0 h 314"/>
                    <a:gd name="T26" fmla="*/ 4 w 12"/>
                    <a:gd name="T27" fmla="*/ 0 h 314"/>
                    <a:gd name="T28" fmla="*/ 2 w 12"/>
                    <a:gd name="T29" fmla="*/ 2 h 314"/>
                    <a:gd name="T30" fmla="*/ 2 w 12"/>
                    <a:gd name="T31" fmla="*/ 2 h 314"/>
                    <a:gd name="T32" fmla="*/ 0 w 12"/>
                    <a:gd name="T33" fmla="*/ 10 h 314"/>
                    <a:gd name="T34" fmla="*/ 0 w 12"/>
                    <a:gd name="T35" fmla="*/ 18 h 314"/>
                    <a:gd name="T36" fmla="*/ 0 w 12"/>
                    <a:gd name="T37" fmla="*/ 18 h 314"/>
                    <a:gd name="T38" fmla="*/ 2 w 12"/>
                    <a:gd name="T39" fmla="*/ 28 h 314"/>
                    <a:gd name="T40" fmla="*/ 2 w 12"/>
                    <a:gd name="T41" fmla="*/ 42 h 314"/>
                    <a:gd name="T42" fmla="*/ 0 w 12"/>
                    <a:gd name="T43" fmla="*/ 298 h 314"/>
                    <a:gd name="T44" fmla="*/ 0 w 12"/>
                    <a:gd name="T45" fmla="*/ 298 h 314"/>
                    <a:gd name="T46" fmla="*/ 0 w 12"/>
                    <a:gd name="T47" fmla="*/ 310 h 314"/>
                    <a:gd name="T48" fmla="*/ 2 w 12"/>
                    <a:gd name="T49" fmla="*/ 314 h 314"/>
                    <a:gd name="T50" fmla="*/ 2 w 12"/>
                    <a:gd name="T51" fmla="*/ 314 h 3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</a:cxnLst>
                  <a:rect l="0" t="0" r="r" b="b"/>
                  <a:pathLst>
                    <a:path w="12" h="314">
                      <a:moveTo>
                        <a:pt x="2" y="314"/>
                      </a:moveTo>
                      <a:lnTo>
                        <a:pt x="2" y="314"/>
                      </a:lnTo>
                      <a:lnTo>
                        <a:pt x="4" y="314"/>
                      </a:lnTo>
                      <a:lnTo>
                        <a:pt x="4" y="314"/>
                      </a:lnTo>
                      <a:lnTo>
                        <a:pt x="4" y="296"/>
                      </a:lnTo>
                      <a:lnTo>
                        <a:pt x="12" y="56"/>
                      </a:lnTo>
                      <a:lnTo>
                        <a:pt x="12" y="56"/>
                      </a:lnTo>
                      <a:lnTo>
                        <a:pt x="12" y="28"/>
                      </a:lnTo>
                      <a:lnTo>
                        <a:pt x="12" y="28"/>
                      </a:lnTo>
                      <a:lnTo>
                        <a:pt x="12" y="16"/>
                      </a:lnTo>
                      <a:lnTo>
                        <a:pt x="10" y="6"/>
                      </a:lnTo>
                      <a:lnTo>
                        <a:pt x="10" y="6"/>
                      </a:lnTo>
                      <a:lnTo>
                        <a:pt x="6" y="0"/>
                      </a:lnTo>
                      <a:lnTo>
                        <a:pt x="4" y="0"/>
                      </a:lnTo>
                      <a:lnTo>
                        <a:pt x="2" y="2"/>
                      </a:lnTo>
                      <a:lnTo>
                        <a:pt x="2" y="2"/>
                      </a:lnTo>
                      <a:lnTo>
                        <a:pt x="0" y="10"/>
                      </a:lnTo>
                      <a:lnTo>
                        <a:pt x="0" y="18"/>
                      </a:lnTo>
                      <a:lnTo>
                        <a:pt x="0" y="18"/>
                      </a:lnTo>
                      <a:lnTo>
                        <a:pt x="2" y="28"/>
                      </a:lnTo>
                      <a:lnTo>
                        <a:pt x="2" y="42"/>
                      </a:lnTo>
                      <a:lnTo>
                        <a:pt x="0" y="298"/>
                      </a:lnTo>
                      <a:lnTo>
                        <a:pt x="0" y="298"/>
                      </a:lnTo>
                      <a:lnTo>
                        <a:pt x="0" y="310"/>
                      </a:lnTo>
                      <a:lnTo>
                        <a:pt x="2" y="314"/>
                      </a:lnTo>
                      <a:lnTo>
                        <a:pt x="2" y="31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6" name="Freeform 57"/>
                <p:cNvSpPr>
                  <a:spLocks/>
                </p:cNvSpPr>
                <p:nvPr/>
              </p:nvSpPr>
              <p:spPr bwMode="auto">
                <a:xfrm>
                  <a:off x="7597775" y="3355975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7" name="Freeform 58"/>
                <p:cNvSpPr>
                  <a:spLocks/>
                </p:cNvSpPr>
                <p:nvPr/>
              </p:nvSpPr>
              <p:spPr bwMode="auto">
                <a:xfrm>
                  <a:off x="7565869" y="3273742"/>
                  <a:ext cx="463550" cy="193675"/>
                </a:xfrm>
                <a:custGeom>
                  <a:avLst/>
                  <a:gdLst>
                    <a:gd name="T0" fmla="*/ 0 w 292"/>
                    <a:gd name="T1" fmla="*/ 122 h 122"/>
                    <a:gd name="T2" fmla="*/ 0 w 292"/>
                    <a:gd name="T3" fmla="*/ 122 h 122"/>
                    <a:gd name="T4" fmla="*/ 18 w 292"/>
                    <a:gd name="T5" fmla="*/ 116 h 122"/>
                    <a:gd name="T6" fmla="*/ 254 w 292"/>
                    <a:gd name="T7" fmla="*/ 20 h 122"/>
                    <a:gd name="T8" fmla="*/ 254 w 292"/>
                    <a:gd name="T9" fmla="*/ 20 h 122"/>
                    <a:gd name="T10" fmla="*/ 268 w 292"/>
                    <a:gd name="T11" fmla="*/ 14 h 122"/>
                    <a:gd name="T12" fmla="*/ 278 w 292"/>
                    <a:gd name="T13" fmla="*/ 12 h 122"/>
                    <a:gd name="T14" fmla="*/ 278 w 292"/>
                    <a:gd name="T15" fmla="*/ 12 h 122"/>
                    <a:gd name="T16" fmla="*/ 284 w 292"/>
                    <a:gd name="T17" fmla="*/ 10 h 122"/>
                    <a:gd name="T18" fmla="*/ 292 w 292"/>
                    <a:gd name="T19" fmla="*/ 6 h 122"/>
                    <a:gd name="T20" fmla="*/ 292 w 292"/>
                    <a:gd name="T21" fmla="*/ 6 h 122"/>
                    <a:gd name="T22" fmla="*/ 292 w 292"/>
                    <a:gd name="T23" fmla="*/ 4 h 122"/>
                    <a:gd name="T24" fmla="*/ 292 w 292"/>
                    <a:gd name="T25" fmla="*/ 2 h 122"/>
                    <a:gd name="T26" fmla="*/ 286 w 292"/>
                    <a:gd name="T27" fmla="*/ 0 h 122"/>
                    <a:gd name="T28" fmla="*/ 286 w 292"/>
                    <a:gd name="T29" fmla="*/ 0 h 122"/>
                    <a:gd name="T30" fmla="*/ 274 w 292"/>
                    <a:gd name="T31" fmla="*/ 2 h 122"/>
                    <a:gd name="T32" fmla="*/ 264 w 292"/>
                    <a:gd name="T33" fmla="*/ 6 h 122"/>
                    <a:gd name="T34" fmla="*/ 264 w 292"/>
                    <a:gd name="T35" fmla="*/ 6 h 122"/>
                    <a:gd name="T36" fmla="*/ 238 w 292"/>
                    <a:gd name="T37" fmla="*/ 16 h 122"/>
                    <a:gd name="T38" fmla="*/ 16 w 292"/>
                    <a:gd name="T39" fmla="*/ 112 h 122"/>
                    <a:gd name="T40" fmla="*/ 16 w 292"/>
                    <a:gd name="T41" fmla="*/ 112 h 122"/>
                    <a:gd name="T42" fmla="*/ 0 w 292"/>
                    <a:gd name="T43" fmla="*/ 120 h 122"/>
                    <a:gd name="T44" fmla="*/ 0 w 292"/>
                    <a:gd name="T45" fmla="*/ 120 h 122"/>
                    <a:gd name="T46" fmla="*/ 0 w 292"/>
                    <a:gd name="T47" fmla="*/ 120 h 122"/>
                    <a:gd name="T48" fmla="*/ 0 w 292"/>
                    <a:gd name="T49" fmla="*/ 120 h 122"/>
                    <a:gd name="T50" fmla="*/ 0 w 292"/>
                    <a:gd name="T51" fmla="*/ 122 h 122"/>
                    <a:gd name="T52" fmla="*/ 0 w 292"/>
                    <a:gd name="T53" fmla="*/ 122 h 1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292" h="122">
                      <a:moveTo>
                        <a:pt x="0" y="122"/>
                      </a:moveTo>
                      <a:lnTo>
                        <a:pt x="0" y="122"/>
                      </a:lnTo>
                      <a:lnTo>
                        <a:pt x="18" y="116"/>
                      </a:lnTo>
                      <a:lnTo>
                        <a:pt x="254" y="20"/>
                      </a:lnTo>
                      <a:lnTo>
                        <a:pt x="254" y="20"/>
                      </a:lnTo>
                      <a:lnTo>
                        <a:pt x="268" y="14"/>
                      </a:lnTo>
                      <a:lnTo>
                        <a:pt x="278" y="12"/>
                      </a:lnTo>
                      <a:lnTo>
                        <a:pt x="278" y="12"/>
                      </a:lnTo>
                      <a:lnTo>
                        <a:pt x="284" y="10"/>
                      </a:lnTo>
                      <a:lnTo>
                        <a:pt x="292" y="6"/>
                      </a:lnTo>
                      <a:lnTo>
                        <a:pt x="292" y="6"/>
                      </a:lnTo>
                      <a:lnTo>
                        <a:pt x="292" y="4"/>
                      </a:lnTo>
                      <a:lnTo>
                        <a:pt x="292" y="2"/>
                      </a:lnTo>
                      <a:lnTo>
                        <a:pt x="286" y="0"/>
                      </a:lnTo>
                      <a:lnTo>
                        <a:pt x="286" y="0"/>
                      </a:lnTo>
                      <a:lnTo>
                        <a:pt x="274" y="2"/>
                      </a:lnTo>
                      <a:lnTo>
                        <a:pt x="264" y="6"/>
                      </a:lnTo>
                      <a:lnTo>
                        <a:pt x="264" y="6"/>
                      </a:lnTo>
                      <a:lnTo>
                        <a:pt x="238" y="16"/>
                      </a:lnTo>
                      <a:lnTo>
                        <a:pt x="16" y="112"/>
                      </a:lnTo>
                      <a:lnTo>
                        <a:pt x="16" y="112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0"/>
                      </a:lnTo>
                      <a:lnTo>
                        <a:pt x="0" y="122"/>
                      </a:lnTo>
                      <a:lnTo>
                        <a:pt x="0" y="12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8" name="Freeform 59"/>
                <p:cNvSpPr>
                  <a:spLocks noEditPoints="1"/>
                </p:cNvSpPr>
                <p:nvPr/>
              </p:nvSpPr>
              <p:spPr bwMode="auto">
                <a:xfrm>
                  <a:off x="6991351" y="2448533"/>
                  <a:ext cx="1646965" cy="1885342"/>
                </a:xfrm>
                <a:custGeom>
                  <a:avLst/>
                  <a:gdLst>
                    <a:gd name="T0" fmla="*/ 1212 w 1216"/>
                    <a:gd name="T1" fmla="*/ 748 h 1392"/>
                    <a:gd name="T2" fmla="*/ 1174 w 1216"/>
                    <a:gd name="T3" fmla="*/ 708 h 1392"/>
                    <a:gd name="T4" fmla="*/ 850 w 1216"/>
                    <a:gd name="T5" fmla="*/ 674 h 1392"/>
                    <a:gd name="T6" fmla="*/ 410 w 1216"/>
                    <a:gd name="T7" fmla="*/ 830 h 1392"/>
                    <a:gd name="T8" fmla="*/ 392 w 1216"/>
                    <a:gd name="T9" fmla="*/ 836 h 1392"/>
                    <a:gd name="T10" fmla="*/ 400 w 1216"/>
                    <a:gd name="T11" fmla="*/ 812 h 1392"/>
                    <a:gd name="T12" fmla="*/ 408 w 1216"/>
                    <a:gd name="T13" fmla="*/ 796 h 1392"/>
                    <a:gd name="T14" fmla="*/ 398 w 1216"/>
                    <a:gd name="T15" fmla="*/ 784 h 1392"/>
                    <a:gd name="T16" fmla="*/ 396 w 1216"/>
                    <a:gd name="T17" fmla="*/ 776 h 1392"/>
                    <a:gd name="T18" fmla="*/ 390 w 1216"/>
                    <a:gd name="T19" fmla="*/ 770 h 1392"/>
                    <a:gd name="T20" fmla="*/ 380 w 1216"/>
                    <a:gd name="T21" fmla="*/ 766 h 1392"/>
                    <a:gd name="T22" fmla="*/ 374 w 1216"/>
                    <a:gd name="T23" fmla="*/ 768 h 1392"/>
                    <a:gd name="T24" fmla="*/ 356 w 1216"/>
                    <a:gd name="T25" fmla="*/ 768 h 1392"/>
                    <a:gd name="T26" fmla="*/ 348 w 1216"/>
                    <a:gd name="T27" fmla="*/ 782 h 1392"/>
                    <a:gd name="T28" fmla="*/ 330 w 1216"/>
                    <a:gd name="T29" fmla="*/ 774 h 1392"/>
                    <a:gd name="T30" fmla="*/ 310 w 1216"/>
                    <a:gd name="T31" fmla="*/ 308 h 1392"/>
                    <a:gd name="T32" fmla="*/ 164 w 1216"/>
                    <a:gd name="T33" fmla="*/ 22 h 1392"/>
                    <a:gd name="T34" fmla="*/ 90 w 1216"/>
                    <a:gd name="T35" fmla="*/ 0 h 1392"/>
                    <a:gd name="T36" fmla="*/ 76 w 1216"/>
                    <a:gd name="T37" fmla="*/ 14 h 1392"/>
                    <a:gd name="T38" fmla="*/ 0 w 1216"/>
                    <a:gd name="T39" fmla="*/ 650 h 1392"/>
                    <a:gd name="T40" fmla="*/ 0 w 1216"/>
                    <a:gd name="T41" fmla="*/ 692 h 1392"/>
                    <a:gd name="T42" fmla="*/ 22 w 1216"/>
                    <a:gd name="T43" fmla="*/ 1096 h 1392"/>
                    <a:gd name="T44" fmla="*/ 120 w 1216"/>
                    <a:gd name="T45" fmla="*/ 1036 h 1392"/>
                    <a:gd name="T46" fmla="*/ 228 w 1216"/>
                    <a:gd name="T47" fmla="*/ 952 h 1392"/>
                    <a:gd name="T48" fmla="*/ 154 w 1216"/>
                    <a:gd name="T49" fmla="*/ 1044 h 1392"/>
                    <a:gd name="T50" fmla="*/ 122 w 1216"/>
                    <a:gd name="T51" fmla="*/ 1102 h 1392"/>
                    <a:gd name="T52" fmla="*/ 76 w 1216"/>
                    <a:gd name="T53" fmla="*/ 1188 h 1392"/>
                    <a:gd name="T54" fmla="*/ 118 w 1216"/>
                    <a:gd name="T55" fmla="*/ 1216 h 1392"/>
                    <a:gd name="T56" fmla="*/ 178 w 1216"/>
                    <a:gd name="T57" fmla="*/ 1142 h 1392"/>
                    <a:gd name="T58" fmla="*/ 222 w 1216"/>
                    <a:gd name="T59" fmla="*/ 1090 h 1392"/>
                    <a:gd name="T60" fmla="*/ 278 w 1216"/>
                    <a:gd name="T61" fmla="*/ 988 h 1392"/>
                    <a:gd name="T62" fmla="*/ 296 w 1216"/>
                    <a:gd name="T63" fmla="*/ 960 h 1392"/>
                    <a:gd name="T64" fmla="*/ 244 w 1216"/>
                    <a:gd name="T65" fmla="*/ 1120 h 1392"/>
                    <a:gd name="T66" fmla="*/ 224 w 1216"/>
                    <a:gd name="T67" fmla="*/ 1234 h 1392"/>
                    <a:gd name="T68" fmla="*/ 232 w 1216"/>
                    <a:gd name="T69" fmla="*/ 1330 h 1392"/>
                    <a:gd name="T70" fmla="*/ 248 w 1216"/>
                    <a:gd name="T71" fmla="*/ 1354 h 1392"/>
                    <a:gd name="T72" fmla="*/ 262 w 1216"/>
                    <a:gd name="T73" fmla="*/ 1368 h 1392"/>
                    <a:gd name="T74" fmla="*/ 282 w 1216"/>
                    <a:gd name="T75" fmla="*/ 1390 h 1392"/>
                    <a:gd name="T76" fmla="*/ 338 w 1216"/>
                    <a:gd name="T77" fmla="*/ 1388 h 1392"/>
                    <a:gd name="T78" fmla="*/ 388 w 1216"/>
                    <a:gd name="T79" fmla="*/ 1390 h 1392"/>
                    <a:gd name="T80" fmla="*/ 412 w 1216"/>
                    <a:gd name="T81" fmla="*/ 1386 h 1392"/>
                    <a:gd name="T82" fmla="*/ 428 w 1216"/>
                    <a:gd name="T83" fmla="*/ 1392 h 1392"/>
                    <a:gd name="T84" fmla="*/ 450 w 1216"/>
                    <a:gd name="T85" fmla="*/ 1392 h 1392"/>
                    <a:gd name="T86" fmla="*/ 474 w 1216"/>
                    <a:gd name="T87" fmla="*/ 1380 h 1392"/>
                    <a:gd name="T88" fmla="*/ 496 w 1216"/>
                    <a:gd name="T89" fmla="*/ 1380 h 1392"/>
                    <a:gd name="T90" fmla="*/ 526 w 1216"/>
                    <a:gd name="T91" fmla="*/ 1374 h 1392"/>
                    <a:gd name="T92" fmla="*/ 598 w 1216"/>
                    <a:gd name="T93" fmla="*/ 1314 h 1392"/>
                    <a:gd name="T94" fmla="*/ 616 w 1216"/>
                    <a:gd name="T95" fmla="*/ 1292 h 1392"/>
                    <a:gd name="T96" fmla="*/ 630 w 1216"/>
                    <a:gd name="T97" fmla="*/ 1178 h 1392"/>
                    <a:gd name="T98" fmla="*/ 608 w 1216"/>
                    <a:gd name="T99" fmla="*/ 1104 h 1392"/>
                    <a:gd name="T100" fmla="*/ 714 w 1216"/>
                    <a:gd name="T101" fmla="*/ 1124 h 1392"/>
                    <a:gd name="T102" fmla="*/ 866 w 1216"/>
                    <a:gd name="T103" fmla="*/ 1120 h 1392"/>
                    <a:gd name="T104" fmla="*/ 1044 w 1216"/>
                    <a:gd name="T105" fmla="*/ 966 h 1392"/>
                    <a:gd name="T106" fmla="*/ 1210 w 1216"/>
                    <a:gd name="T107" fmla="*/ 784 h 1392"/>
                    <a:gd name="T108" fmla="*/ 382 w 1216"/>
                    <a:gd name="T109" fmla="*/ 776 h 1392"/>
                    <a:gd name="T110" fmla="*/ 382 w 1216"/>
                    <a:gd name="T111" fmla="*/ 776 h 13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</a:cxnLst>
                  <a:rect l="0" t="0" r="r" b="b"/>
                  <a:pathLst>
                    <a:path w="1216" h="1392">
                      <a:moveTo>
                        <a:pt x="1216" y="756"/>
                      </a:moveTo>
                      <a:lnTo>
                        <a:pt x="1216" y="756"/>
                      </a:lnTo>
                      <a:lnTo>
                        <a:pt x="1212" y="748"/>
                      </a:lnTo>
                      <a:lnTo>
                        <a:pt x="1212" y="748"/>
                      </a:lnTo>
                      <a:lnTo>
                        <a:pt x="1206" y="738"/>
                      </a:lnTo>
                      <a:lnTo>
                        <a:pt x="1200" y="730"/>
                      </a:lnTo>
                      <a:lnTo>
                        <a:pt x="1186" y="716"/>
                      </a:lnTo>
                      <a:lnTo>
                        <a:pt x="1174" y="708"/>
                      </a:lnTo>
                      <a:lnTo>
                        <a:pt x="1168" y="704"/>
                      </a:lnTo>
                      <a:lnTo>
                        <a:pt x="1084" y="676"/>
                      </a:lnTo>
                      <a:lnTo>
                        <a:pt x="976" y="664"/>
                      </a:lnTo>
                      <a:lnTo>
                        <a:pt x="850" y="674"/>
                      </a:lnTo>
                      <a:lnTo>
                        <a:pt x="742" y="698"/>
                      </a:lnTo>
                      <a:lnTo>
                        <a:pt x="582" y="748"/>
                      </a:lnTo>
                      <a:lnTo>
                        <a:pt x="476" y="796"/>
                      </a:lnTo>
                      <a:lnTo>
                        <a:pt x="410" y="830"/>
                      </a:lnTo>
                      <a:lnTo>
                        <a:pt x="388" y="842"/>
                      </a:lnTo>
                      <a:lnTo>
                        <a:pt x="388" y="842"/>
                      </a:lnTo>
                      <a:lnTo>
                        <a:pt x="392" y="836"/>
                      </a:lnTo>
                      <a:lnTo>
                        <a:pt x="392" y="836"/>
                      </a:lnTo>
                      <a:lnTo>
                        <a:pt x="394" y="828"/>
                      </a:lnTo>
                      <a:lnTo>
                        <a:pt x="394" y="814"/>
                      </a:lnTo>
                      <a:lnTo>
                        <a:pt x="394" y="814"/>
                      </a:lnTo>
                      <a:lnTo>
                        <a:pt x="400" y="812"/>
                      </a:lnTo>
                      <a:lnTo>
                        <a:pt x="404" y="808"/>
                      </a:lnTo>
                      <a:lnTo>
                        <a:pt x="404" y="808"/>
                      </a:lnTo>
                      <a:lnTo>
                        <a:pt x="408" y="802"/>
                      </a:lnTo>
                      <a:lnTo>
                        <a:pt x="408" y="796"/>
                      </a:lnTo>
                      <a:lnTo>
                        <a:pt x="404" y="790"/>
                      </a:lnTo>
                      <a:lnTo>
                        <a:pt x="400" y="784"/>
                      </a:lnTo>
                      <a:lnTo>
                        <a:pt x="400" y="784"/>
                      </a:lnTo>
                      <a:lnTo>
                        <a:pt x="398" y="784"/>
                      </a:lnTo>
                      <a:lnTo>
                        <a:pt x="402" y="782"/>
                      </a:lnTo>
                      <a:lnTo>
                        <a:pt x="398" y="780"/>
                      </a:lnTo>
                      <a:lnTo>
                        <a:pt x="396" y="778"/>
                      </a:lnTo>
                      <a:lnTo>
                        <a:pt x="396" y="776"/>
                      </a:lnTo>
                      <a:lnTo>
                        <a:pt x="394" y="770"/>
                      </a:lnTo>
                      <a:lnTo>
                        <a:pt x="392" y="772"/>
                      </a:lnTo>
                      <a:lnTo>
                        <a:pt x="392" y="770"/>
                      </a:lnTo>
                      <a:lnTo>
                        <a:pt x="390" y="770"/>
                      </a:lnTo>
                      <a:lnTo>
                        <a:pt x="386" y="766"/>
                      </a:lnTo>
                      <a:lnTo>
                        <a:pt x="384" y="770"/>
                      </a:lnTo>
                      <a:lnTo>
                        <a:pt x="382" y="768"/>
                      </a:lnTo>
                      <a:lnTo>
                        <a:pt x="380" y="766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8" y="772"/>
                      </a:lnTo>
                      <a:lnTo>
                        <a:pt x="374" y="768"/>
                      </a:lnTo>
                      <a:lnTo>
                        <a:pt x="374" y="768"/>
                      </a:lnTo>
                      <a:lnTo>
                        <a:pt x="368" y="764"/>
                      </a:lnTo>
                      <a:lnTo>
                        <a:pt x="362" y="764"/>
                      </a:lnTo>
                      <a:lnTo>
                        <a:pt x="356" y="768"/>
                      </a:lnTo>
                      <a:lnTo>
                        <a:pt x="352" y="772"/>
                      </a:lnTo>
                      <a:lnTo>
                        <a:pt x="352" y="772"/>
                      </a:lnTo>
                      <a:lnTo>
                        <a:pt x="348" y="776"/>
                      </a:lnTo>
                      <a:lnTo>
                        <a:pt x="348" y="782"/>
                      </a:lnTo>
                      <a:lnTo>
                        <a:pt x="348" y="782"/>
                      </a:lnTo>
                      <a:lnTo>
                        <a:pt x="336" y="786"/>
                      </a:lnTo>
                      <a:lnTo>
                        <a:pt x="328" y="792"/>
                      </a:lnTo>
                      <a:lnTo>
                        <a:pt x="330" y="774"/>
                      </a:lnTo>
                      <a:lnTo>
                        <a:pt x="336" y="700"/>
                      </a:lnTo>
                      <a:lnTo>
                        <a:pt x="340" y="586"/>
                      </a:lnTo>
                      <a:lnTo>
                        <a:pt x="328" y="418"/>
                      </a:lnTo>
                      <a:lnTo>
                        <a:pt x="310" y="308"/>
                      </a:lnTo>
                      <a:lnTo>
                        <a:pt x="274" y="186"/>
                      </a:lnTo>
                      <a:lnTo>
                        <a:pt x="222" y="92"/>
                      </a:lnTo>
                      <a:lnTo>
                        <a:pt x="164" y="22"/>
                      </a:lnTo>
                      <a:lnTo>
                        <a:pt x="164" y="22"/>
                      </a:lnTo>
                      <a:lnTo>
                        <a:pt x="152" y="14"/>
                      </a:lnTo>
                      <a:lnTo>
                        <a:pt x="136" y="6"/>
                      </a:lnTo>
                      <a:lnTo>
                        <a:pt x="118" y="0"/>
                      </a:lnTo>
                      <a:lnTo>
                        <a:pt x="90" y="0"/>
                      </a:lnTo>
                      <a:lnTo>
                        <a:pt x="90" y="0"/>
                      </a:lnTo>
                      <a:lnTo>
                        <a:pt x="82" y="4"/>
                      </a:lnTo>
                      <a:lnTo>
                        <a:pt x="78" y="10"/>
                      </a:lnTo>
                      <a:lnTo>
                        <a:pt x="76" y="14"/>
                      </a:lnTo>
                      <a:lnTo>
                        <a:pt x="58" y="38"/>
                      </a:lnTo>
                      <a:lnTo>
                        <a:pt x="24" y="100"/>
                      </a:lnTo>
                      <a:lnTo>
                        <a:pt x="0" y="158"/>
                      </a:lnTo>
                      <a:lnTo>
                        <a:pt x="0" y="650"/>
                      </a:lnTo>
                      <a:lnTo>
                        <a:pt x="76" y="712"/>
                      </a:lnTo>
                      <a:lnTo>
                        <a:pt x="76" y="712"/>
                      </a:lnTo>
                      <a:lnTo>
                        <a:pt x="36" y="700"/>
                      </a:lnTo>
                      <a:lnTo>
                        <a:pt x="0" y="692"/>
                      </a:lnTo>
                      <a:lnTo>
                        <a:pt x="0" y="1108"/>
                      </a:lnTo>
                      <a:lnTo>
                        <a:pt x="0" y="1108"/>
                      </a:lnTo>
                      <a:lnTo>
                        <a:pt x="22" y="1096"/>
                      </a:lnTo>
                      <a:lnTo>
                        <a:pt x="22" y="1096"/>
                      </a:lnTo>
                      <a:lnTo>
                        <a:pt x="52" y="1080"/>
                      </a:lnTo>
                      <a:lnTo>
                        <a:pt x="84" y="1060"/>
                      </a:lnTo>
                      <a:lnTo>
                        <a:pt x="120" y="1036"/>
                      </a:lnTo>
                      <a:lnTo>
                        <a:pt x="120" y="1036"/>
                      </a:lnTo>
                      <a:lnTo>
                        <a:pt x="166" y="996"/>
                      </a:lnTo>
                      <a:lnTo>
                        <a:pt x="206" y="962"/>
                      </a:lnTo>
                      <a:lnTo>
                        <a:pt x="244" y="932"/>
                      </a:lnTo>
                      <a:lnTo>
                        <a:pt x="228" y="952"/>
                      </a:lnTo>
                      <a:lnTo>
                        <a:pt x="198" y="990"/>
                      </a:lnTo>
                      <a:lnTo>
                        <a:pt x="190" y="1004"/>
                      </a:lnTo>
                      <a:lnTo>
                        <a:pt x="172" y="1016"/>
                      </a:lnTo>
                      <a:lnTo>
                        <a:pt x="154" y="1044"/>
                      </a:lnTo>
                      <a:lnTo>
                        <a:pt x="148" y="1052"/>
                      </a:lnTo>
                      <a:lnTo>
                        <a:pt x="122" y="1090"/>
                      </a:lnTo>
                      <a:lnTo>
                        <a:pt x="126" y="1096"/>
                      </a:lnTo>
                      <a:lnTo>
                        <a:pt x="122" y="1102"/>
                      </a:lnTo>
                      <a:lnTo>
                        <a:pt x="112" y="1104"/>
                      </a:lnTo>
                      <a:lnTo>
                        <a:pt x="102" y="1124"/>
                      </a:lnTo>
                      <a:lnTo>
                        <a:pt x="80" y="1154"/>
                      </a:lnTo>
                      <a:lnTo>
                        <a:pt x="76" y="1188"/>
                      </a:lnTo>
                      <a:lnTo>
                        <a:pt x="84" y="1216"/>
                      </a:lnTo>
                      <a:lnTo>
                        <a:pt x="98" y="1200"/>
                      </a:lnTo>
                      <a:lnTo>
                        <a:pt x="88" y="1218"/>
                      </a:lnTo>
                      <a:lnTo>
                        <a:pt x="118" y="1216"/>
                      </a:lnTo>
                      <a:lnTo>
                        <a:pt x="146" y="1198"/>
                      </a:lnTo>
                      <a:lnTo>
                        <a:pt x="166" y="1168"/>
                      </a:lnTo>
                      <a:lnTo>
                        <a:pt x="180" y="1150"/>
                      </a:lnTo>
                      <a:lnTo>
                        <a:pt x="178" y="1142"/>
                      </a:lnTo>
                      <a:lnTo>
                        <a:pt x="182" y="1136"/>
                      </a:lnTo>
                      <a:lnTo>
                        <a:pt x="190" y="1136"/>
                      </a:lnTo>
                      <a:lnTo>
                        <a:pt x="216" y="1098"/>
                      </a:lnTo>
                      <a:lnTo>
                        <a:pt x="222" y="1090"/>
                      </a:lnTo>
                      <a:lnTo>
                        <a:pt x="240" y="1062"/>
                      </a:lnTo>
                      <a:lnTo>
                        <a:pt x="246" y="1042"/>
                      </a:lnTo>
                      <a:lnTo>
                        <a:pt x="256" y="1030"/>
                      </a:lnTo>
                      <a:lnTo>
                        <a:pt x="278" y="988"/>
                      </a:lnTo>
                      <a:lnTo>
                        <a:pt x="292" y="964"/>
                      </a:lnTo>
                      <a:lnTo>
                        <a:pt x="292" y="964"/>
                      </a:lnTo>
                      <a:lnTo>
                        <a:pt x="296" y="960"/>
                      </a:lnTo>
                      <a:lnTo>
                        <a:pt x="296" y="960"/>
                      </a:lnTo>
                      <a:lnTo>
                        <a:pt x="284" y="1004"/>
                      </a:lnTo>
                      <a:lnTo>
                        <a:pt x="266" y="1058"/>
                      </a:lnTo>
                      <a:lnTo>
                        <a:pt x="244" y="1120"/>
                      </a:lnTo>
                      <a:lnTo>
                        <a:pt x="244" y="1120"/>
                      </a:lnTo>
                      <a:lnTo>
                        <a:pt x="236" y="1162"/>
                      </a:lnTo>
                      <a:lnTo>
                        <a:pt x="228" y="1200"/>
                      </a:lnTo>
                      <a:lnTo>
                        <a:pt x="224" y="1234"/>
                      </a:lnTo>
                      <a:lnTo>
                        <a:pt x="224" y="1234"/>
                      </a:lnTo>
                      <a:lnTo>
                        <a:pt x="222" y="1260"/>
                      </a:lnTo>
                      <a:lnTo>
                        <a:pt x="222" y="1278"/>
                      </a:lnTo>
                      <a:lnTo>
                        <a:pt x="224" y="1294"/>
                      </a:lnTo>
                      <a:lnTo>
                        <a:pt x="232" y="1330"/>
                      </a:lnTo>
                      <a:lnTo>
                        <a:pt x="238" y="1346"/>
                      </a:lnTo>
                      <a:lnTo>
                        <a:pt x="246" y="1354"/>
                      </a:lnTo>
                      <a:lnTo>
                        <a:pt x="246" y="1354"/>
                      </a:lnTo>
                      <a:lnTo>
                        <a:pt x="248" y="1354"/>
                      </a:lnTo>
                      <a:lnTo>
                        <a:pt x="252" y="1356"/>
                      </a:lnTo>
                      <a:lnTo>
                        <a:pt x="258" y="1360"/>
                      </a:lnTo>
                      <a:lnTo>
                        <a:pt x="262" y="1368"/>
                      </a:lnTo>
                      <a:lnTo>
                        <a:pt x="262" y="1368"/>
                      </a:lnTo>
                      <a:lnTo>
                        <a:pt x="264" y="1372"/>
                      </a:lnTo>
                      <a:lnTo>
                        <a:pt x="266" y="1378"/>
                      </a:lnTo>
                      <a:lnTo>
                        <a:pt x="274" y="1384"/>
                      </a:lnTo>
                      <a:lnTo>
                        <a:pt x="282" y="1390"/>
                      </a:lnTo>
                      <a:lnTo>
                        <a:pt x="306" y="1388"/>
                      </a:lnTo>
                      <a:lnTo>
                        <a:pt x="326" y="1386"/>
                      </a:lnTo>
                      <a:lnTo>
                        <a:pt x="326" y="1386"/>
                      </a:lnTo>
                      <a:lnTo>
                        <a:pt x="338" y="1388"/>
                      </a:lnTo>
                      <a:lnTo>
                        <a:pt x="358" y="1392"/>
                      </a:lnTo>
                      <a:lnTo>
                        <a:pt x="382" y="1392"/>
                      </a:lnTo>
                      <a:lnTo>
                        <a:pt x="382" y="1392"/>
                      </a:lnTo>
                      <a:lnTo>
                        <a:pt x="388" y="1390"/>
                      </a:lnTo>
                      <a:lnTo>
                        <a:pt x="388" y="1390"/>
                      </a:lnTo>
                      <a:lnTo>
                        <a:pt x="400" y="1386"/>
                      </a:lnTo>
                      <a:lnTo>
                        <a:pt x="408" y="1386"/>
                      </a:lnTo>
                      <a:lnTo>
                        <a:pt x="412" y="1386"/>
                      </a:lnTo>
                      <a:lnTo>
                        <a:pt x="416" y="1388"/>
                      </a:lnTo>
                      <a:lnTo>
                        <a:pt x="416" y="1388"/>
                      </a:lnTo>
                      <a:lnTo>
                        <a:pt x="422" y="1390"/>
                      </a:lnTo>
                      <a:lnTo>
                        <a:pt x="428" y="1392"/>
                      </a:lnTo>
                      <a:lnTo>
                        <a:pt x="446" y="1392"/>
                      </a:lnTo>
                      <a:lnTo>
                        <a:pt x="446" y="1392"/>
                      </a:lnTo>
                      <a:lnTo>
                        <a:pt x="450" y="1392"/>
                      </a:lnTo>
                      <a:lnTo>
                        <a:pt x="450" y="1392"/>
                      </a:lnTo>
                      <a:lnTo>
                        <a:pt x="464" y="1386"/>
                      </a:lnTo>
                      <a:lnTo>
                        <a:pt x="472" y="1382"/>
                      </a:lnTo>
                      <a:lnTo>
                        <a:pt x="472" y="1382"/>
                      </a:lnTo>
                      <a:lnTo>
                        <a:pt x="474" y="1380"/>
                      </a:lnTo>
                      <a:lnTo>
                        <a:pt x="476" y="1378"/>
                      </a:lnTo>
                      <a:lnTo>
                        <a:pt x="484" y="1378"/>
                      </a:lnTo>
                      <a:lnTo>
                        <a:pt x="496" y="1380"/>
                      </a:lnTo>
                      <a:lnTo>
                        <a:pt x="496" y="1380"/>
                      </a:lnTo>
                      <a:lnTo>
                        <a:pt x="504" y="1380"/>
                      </a:lnTo>
                      <a:lnTo>
                        <a:pt x="510" y="1380"/>
                      </a:lnTo>
                      <a:lnTo>
                        <a:pt x="520" y="1378"/>
                      </a:lnTo>
                      <a:lnTo>
                        <a:pt x="526" y="1374"/>
                      </a:lnTo>
                      <a:lnTo>
                        <a:pt x="528" y="1372"/>
                      </a:lnTo>
                      <a:lnTo>
                        <a:pt x="554" y="1350"/>
                      </a:lnTo>
                      <a:lnTo>
                        <a:pt x="582" y="1336"/>
                      </a:lnTo>
                      <a:lnTo>
                        <a:pt x="598" y="1314"/>
                      </a:lnTo>
                      <a:lnTo>
                        <a:pt x="598" y="1314"/>
                      </a:lnTo>
                      <a:lnTo>
                        <a:pt x="606" y="1306"/>
                      </a:lnTo>
                      <a:lnTo>
                        <a:pt x="612" y="1300"/>
                      </a:lnTo>
                      <a:lnTo>
                        <a:pt x="616" y="1292"/>
                      </a:lnTo>
                      <a:lnTo>
                        <a:pt x="616" y="1292"/>
                      </a:lnTo>
                      <a:lnTo>
                        <a:pt x="624" y="1270"/>
                      </a:lnTo>
                      <a:lnTo>
                        <a:pt x="628" y="1254"/>
                      </a:lnTo>
                      <a:lnTo>
                        <a:pt x="630" y="1178"/>
                      </a:lnTo>
                      <a:lnTo>
                        <a:pt x="630" y="1178"/>
                      </a:lnTo>
                      <a:lnTo>
                        <a:pt x="614" y="1116"/>
                      </a:lnTo>
                      <a:lnTo>
                        <a:pt x="614" y="1116"/>
                      </a:lnTo>
                      <a:lnTo>
                        <a:pt x="608" y="1104"/>
                      </a:lnTo>
                      <a:lnTo>
                        <a:pt x="594" y="1086"/>
                      </a:lnTo>
                      <a:lnTo>
                        <a:pt x="562" y="1042"/>
                      </a:lnTo>
                      <a:lnTo>
                        <a:pt x="678" y="1106"/>
                      </a:lnTo>
                      <a:lnTo>
                        <a:pt x="714" y="1124"/>
                      </a:lnTo>
                      <a:lnTo>
                        <a:pt x="750" y="1142"/>
                      </a:lnTo>
                      <a:lnTo>
                        <a:pt x="782" y="1146"/>
                      </a:lnTo>
                      <a:lnTo>
                        <a:pt x="822" y="1140"/>
                      </a:lnTo>
                      <a:lnTo>
                        <a:pt x="866" y="1120"/>
                      </a:lnTo>
                      <a:lnTo>
                        <a:pt x="910" y="1090"/>
                      </a:lnTo>
                      <a:lnTo>
                        <a:pt x="936" y="1070"/>
                      </a:lnTo>
                      <a:lnTo>
                        <a:pt x="1000" y="1006"/>
                      </a:lnTo>
                      <a:lnTo>
                        <a:pt x="1044" y="966"/>
                      </a:lnTo>
                      <a:lnTo>
                        <a:pt x="1148" y="864"/>
                      </a:lnTo>
                      <a:lnTo>
                        <a:pt x="1194" y="808"/>
                      </a:lnTo>
                      <a:lnTo>
                        <a:pt x="1210" y="784"/>
                      </a:lnTo>
                      <a:lnTo>
                        <a:pt x="1210" y="784"/>
                      </a:lnTo>
                      <a:lnTo>
                        <a:pt x="1212" y="782"/>
                      </a:lnTo>
                      <a:lnTo>
                        <a:pt x="1216" y="776"/>
                      </a:lnTo>
                      <a:lnTo>
                        <a:pt x="1216" y="756"/>
                      </a:lnTo>
                      <a:close/>
                      <a:moveTo>
                        <a:pt x="382" y="776"/>
                      </a:move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lnTo>
                        <a:pt x="382" y="776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grpSp>
            <p:nvGrpSpPr>
              <p:cNvPr id="145" name="Group 58"/>
              <p:cNvGrpSpPr>
                <a:grpSpLocks noChangeAspect="1"/>
              </p:cNvGrpSpPr>
              <p:nvPr/>
            </p:nvGrpSpPr>
            <p:grpSpPr>
              <a:xfrm>
                <a:off x="7366653" y="-16"/>
                <a:ext cx="1266631" cy="990597"/>
                <a:chOff x="5410249" y="5114925"/>
                <a:chExt cx="1558925" cy="12192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51" name="Freeform 63"/>
                <p:cNvSpPr>
                  <a:spLocks/>
                </p:cNvSpPr>
                <p:nvPr/>
              </p:nvSpPr>
              <p:spPr bwMode="auto">
                <a:xfrm>
                  <a:off x="5819775" y="5114925"/>
                  <a:ext cx="228600" cy="231775"/>
                </a:xfrm>
                <a:custGeom>
                  <a:avLst/>
                  <a:gdLst>
                    <a:gd name="T0" fmla="*/ 144 w 144"/>
                    <a:gd name="T1" fmla="*/ 146 h 146"/>
                    <a:gd name="T2" fmla="*/ 144 w 144"/>
                    <a:gd name="T3" fmla="*/ 146 h 146"/>
                    <a:gd name="T4" fmla="*/ 144 w 144"/>
                    <a:gd name="T5" fmla="*/ 146 h 146"/>
                    <a:gd name="T6" fmla="*/ 144 w 144"/>
                    <a:gd name="T7" fmla="*/ 146 h 146"/>
                    <a:gd name="T8" fmla="*/ 132 w 144"/>
                    <a:gd name="T9" fmla="*/ 132 h 146"/>
                    <a:gd name="T10" fmla="*/ 32 w 144"/>
                    <a:gd name="T11" fmla="*/ 22 h 146"/>
                    <a:gd name="T12" fmla="*/ 32 w 144"/>
                    <a:gd name="T13" fmla="*/ 22 h 146"/>
                    <a:gd name="T14" fmla="*/ 18 w 144"/>
                    <a:gd name="T15" fmla="*/ 4 h 146"/>
                    <a:gd name="T16" fmla="*/ 18 w 144"/>
                    <a:gd name="T17" fmla="*/ 4 h 146"/>
                    <a:gd name="T18" fmla="*/ 12 w 144"/>
                    <a:gd name="T19" fmla="*/ 2 h 146"/>
                    <a:gd name="T20" fmla="*/ 8 w 144"/>
                    <a:gd name="T21" fmla="*/ 0 h 146"/>
                    <a:gd name="T22" fmla="*/ 8 w 144"/>
                    <a:gd name="T23" fmla="*/ 0 h 146"/>
                    <a:gd name="T24" fmla="*/ 0 w 144"/>
                    <a:gd name="T25" fmla="*/ 0 h 146"/>
                    <a:gd name="T26" fmla="*/ 0 w 144"/>
                    <a:gd name="T27" fmla="*/ 0 h 146"/>
                    <a:gd name="T28" fmla="*/ 6 w 144"/>
                    <a:gd name="T29" fmla="*/ 4 h 146"/>
                    <a:gd name="T30" fmla="*/ 6 w 144"/>
                    <a:gd name="T31" fmla="*/ 4 h 146"/>
                    <a:gd name="T32" fmla="*/ 22 w 144"/>
                    <a:gd name="T33" fmla="*/ 18 h 146"/>
                    <a:gd name="T34" fmla="*/ 130 w 144"/>
                    <a:gd name="T35" fmla="*/ 136 h 146"/>
                    <a:gd name="T36" fmla="*/ 130 w 144"/>
                    <a:gd name="T37" fmla="*/ 136 h 146"/>
                    <a:gd name="T38" fmla="*/ 144 w 144"/>
                    <a:gd name="T39" fmla="*/ 146 h 146"/>
                    <a:gd name="T40" fmla="*/ 144 w 144"/>
                    <a:gd name="T41" fmla="*/ 146 h 1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144" h="146">
                      <a:moveTo>
                        <a:pt x="144" y="146"/>
                      </a:move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lnTo>
                        <a:pt x="132" y="132"/>
                      </a:lnTo>
                      <a:lnTo>
                        <a:pt x="32" y="22"/>
                      </a:lnTo>
                      <a:lnTo>
                        <a:pt x="32" y="22"/>
                      </a:lnTo>
                      <a:lnTo>
                        <a:pt x="18" y="4"/>
                      </a:lnTo>
                      <a:lnTo>
                        <a:pt x="18" y="4"/>
                      </a:lnTo>
                      <a:lnTo>
                        <a:pt x="12" y="2"/>
                      </a:lnTo>
                      <a:lnTo>
                        <a:pt x="8" y="0"/>
                      </a:lnTo>
                      <a:lnTo>
                        <a:pt x="8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6" y="4"/>
                      </a:lnTo>
                      <a:lnTo>
                        <a:pt x="6" y="4"/>
                      </a:lnTo>
                      <a:lnTo>
                        <a:pt x="22" y="18"/>
                      </a:lnTo>
                      <a:lnTo>
                        <a:pt x="130" y="136"/>
                      </a:lnTo>
                      <a:lnTo>
                        <a:pt x="130" y="136"/>
                      </a:lnTo>
                      <a:lnTo>
                        <a:pt x="144" y="146"/>
                      </a:lnTo>
                      <a:lnTo>
                        <a:pt x="144" y="14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2" name="Freeform 64"/>
                <p:cNvSpPr>
                  <a:spLocks/>
                </p:cNvSpPr>
                <p:nvPr/>
              </p:nvSpPr>
              <p:spPr bwMode="auto">
                <a:xfrm>
                  <a:off x="6051550" y="535305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3" name="Freeform 65"/>
                <p:cNvSpPr>
                  <a:spLocks/>
                </p:cNvSpPr>
                <p:nvPr/>
              </p:nvSpPr>
              <p:spPr bwMode="auto">
                <a:xfrm>
                  <a:off x="6061075" y="5114925"/>
                  <a:ext cx="104775" cy="228600"/>
                </a:xfrm>
                <a:custGeom>
                  <a:avLst/>
                  <a:gdLst>
                    <a:gd name="T0" fmla="*/ 2 w 66"/>
                    <a:gd name="T1" fmla="*/ 144 h 144"/>
                    <a:gd name="T2" fmla="*/ 2 w 66"/>
                    <a:gd name="T3" fmla="*/ 144 h 144"/>
                    <a:gd name="T4" fmla="*/ 10 w 66"/>
                    <a:gd name="T5" fmla="*/ 130 h 144"/>
                    <a:gd name="T6" fmla="*/ 62 w 66"/>
                    <a:gd name="T7" fmla="*/ 14 h 144"/>
                    <a:gd name="T8" fmla="*/ 62 w 66"/>
                    <a:gd name="T9" fmla="*/ 14 h 144"/>
                    <a:gd name="T10" fmla="*/ 66 w 66"/>
                    <a:gd name="T11" fmla="*/ 4 h 144"/>
                    <a:gd name="T12" fmla="*/ 66 w 66"/>
                    <a:gd name="T13" fmla="*/ 2 h 144"/>
                    <a:gd name="T14" fmla="*/ 66 w 66"/>
                    <a:gd name="T15" fmla="*/ 0 h 144"/>
                    <a:gd name="T16" fmla="*/ 66 w 66"/>
                    <a:gd name="T17" fmla="*/ 0 h 144"/>
                    <a:gd name="T18" fmla="*/ 62 w 66"/>
                    <a:gd name="T19" fmla="*/ 4 h 144"/>
                    <a:gd name="T20" fmla="*/ 56 w 66"/>
                    <a:gd name="T21" fmla="*/ 14 h 144"/>
                    <a:gd name="T22" fmla="*/ 6 w 66"/>
                    <a:gd name="T23" fmla="*/ 128 h 144"/>
                    <a:gd name="T24" fmla="*/ 6 w 66"/>
                    <a:gd name="T25" fmla="*/ 128 h 144"/>
                    <a:gd name="T26" fmla="*/ 0 w 66"/>
                    <a:gd name="T27" fmla="*/ 144 h 144"/>
                    <a:gd name="T28" fmla="*/ 0 w 66"/>
                    <a:gd name="T29" fmla="*/ 144 h 144"/>
                    <a:gd name="T30" fmla="*/ 0 w 66"/>
                    <a:gd name="T31" fmla="*/ 144 h 144"/>
                    <a:gd name="T32" fmla="*/ 0 w 66"/>
                    <a:gd name="T33" fmla="*/ 144 h 144"/>
                    <a:gd name="T34" fmla="*/ 2 w 66"/>
                    <a:gd name="T35" fmla="*/ 144 h 144"/>
                    <a:gd name="T36" fmla="*/ 2 w 66"/>
                    <a:gd name="T37" fmla="*/ 144 h 1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66" h="144">
                      <a:moveTo>
                        <a:pt x="2" y="144"/>
                      </a:moveTo>
                      <a:lnTo>
                        <a:pt x="2" y="144"/>
                      </a:lnTo>
                      <a:lnTo>
                        <a:pt x="10" y="130"/>
                      </a:lnTo>
                      <a:lnTo>
                        <a:pt x="62" y="14"/>
                      </a:lnTo>
                      <a:lnTo>
                        <a:pt x="62" y="14"/>
                      </a:lnTo>
                      <a:lnTo>
                        <a:pt x="66" y="4"/>
                      </a:lnTo>
                      <a:lnTo>
                        <a:pt x="66" y="2"/>
                      </a:lnTo>
                      <a:lnTo>
                        <a:pt x="66" y="0"/>
                      </a:lnTo>
                      <a:lnTo>
                        <a:pt x="66" y="0"/>
                      </a:lnTo>
                      <a:lnTo>
                        <a:pt x="62" y="4"/>
                      </a:lnTo>
                      <a:lnTo>
                        <a:pt x="56" y="14"/>
                      </a:lnTo>
                      <a:lnTo>
                        <a:pt x="6" y="128"/>
                      </a:lnTo>
                      <a:lnTo>
                        <a:pt x="6" y="128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0" y="144"/>
                      </a:lnTo>
                      <a:lnTo>
                        <a:pt x="2" y="144"/>
                      </a:lnTo>
                      <a:lnTo>
                        <a:pt x="2" y="144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4" name="Freeform 66"/>
                <p:cNvSpPr>
                  <a:spLocks noEditPoints="1"/>
                </p:cNvSpPr>
                <p:nvPr/>
              </p:nvSpPr>
              <p:spPr bwMode="auto">
                <a:xfrm>
                  <a:off x="5410249" y="5114925"/>
                  <a:ext cx="1558925" cy="1219200"/>
                </a:xfrm>
                <a:custGeom>
                  <a:avLst/>
                  <a:gdLst>
                    <a:gd name="T0" fmla="*/ 604 w 982"/>
                    <a:gd name="T1" fmla="*/ 146 h 768"/>
                    <a:gd name="T2" fmla="*/ 588 w 982"/>
                    <a:gd name="T3" fmla="*/ 156 h 768"/>
                    <a:gd name="T4" fmla="*/ 572 w 982"/>
                    <a:gd name="T5" fmla="*/ 144 h 768"/>
                    <a:gd name="T6" fmla="*/ 560 w 982"/>
                    <a:gd name="T7" fmla="*/ 146 h 768"/>
                    <a:gd name="T8" fmla="*/ 550 w 982"/>
                    <a:gd name="T9" fmla="*/ 152 h 768"/>
                    <a:gd name="T10" fmla="*/ 542 w 982"/>
                    <a:gd name="T11" fmla="*/ 182 h 768"/>
                    <a:gd name="T12" fmla="*/ 346 w 982"/>
                    <a:gd name="T13" fmla="*/ 0 h 768"/>
                    <a:gd name="T14" fmla="*/ 44 w 982"/>
                    <a:gd name="T15" fmla="*/ 62 h 768"/>
                    <a:gd name="T16" fmla="*/ 76 w 982"/>
                    <a:gd name="T17" fmla="*/ 92 h 768"/>
                    <a:gd name="T18" fmla="*/ 110 w 982"/>
                    <a:gd name="T19" fmla="*/ 124 h 768"/>
                    <a:gd name="T20" fmla="*/ 126 w 982"/>
                    <a:gd name="T21" fmla="*/ 160 h 768"/>
                    <a:gd name="T22" fmla="*/ 146 w 982"/>
                    <a:gd name="T23" fmla="*/ 188 h 768"/>
                    <a:gd name="T24" fmla="*/ 166 w 982"/>
                    <a:gd name="T25" fmla="*/ 220 h 768"/>
                    <a:gd name="T26" fmla="*/ 206 w 982"/>
                    <a:gd name="T27" fmla="*/ 270 h 768"/>
                    <a:gd name="T28" fmla="*/ 322 w 982"/>
                    <a:gd name="T29" fmla="*/ 280 h 768"/>
                    <a:gd name="T30" fmla="*/ 294 w 982"/>
                    <a:gd name="T31" fmla="*/ 348 h 768"/>
                    <a:gd name="T32" fmla="*/ 256 w 982"/>
                    <a:gd name="T33" fmla="*/ 484 h 768"/>
                    <a:gd name="T34" fmla="*/ 282 w 982"/>
                    <a:gd name="T35" fmla="*/ 514 h 768"/>
                    <a:gd name="T36" fmla="*/ 312 w 982"/>
                    <a:gd name="T37" fmla="*/ 550 h 768"/>
                    <a:gd name="T38" fmla="*/ 330 w 982"/>
                    <a:gd name="T39" fmla="*/ 570 h 768"/>
                    <a:gd name="T40" fmla="*/ 350 w 982"/>
                    <a:gd name="T41" fmla="*/ 598 h 768"/>
                    <a:gd name="T42" fmla="*/ 378 w 982"/>
                    <a:gd name="T43" fmla="*/ 616 h 768"/>
                    <a:gd name="T44" fmla="*/ 354 w 982"/>
                    <a:gd name="T45" fmla="*/ 684 h 768"/>
                    <a:gd name="T46" fmla="*/ 338 w 982"/>
                    <a:gd name="T47" fmla="*/ 754 h 768"/>
                    <a:gd name="T48" fmla="*/ 378 w 982"/>
                    <a:gd name="T49" fmla="*/ 758 h 768"/>
                    <a:gd name="T50" fmla="*/ 414 w 982"/>
                    <a:gd name="T51" fmla="*/ 660 h 768"/>
                    <a:gd name="T52" fmla="*/ 456 w 982"/>
                    <a:gd name="T53" fmla="*/ 662 h 768"/>
                    <a:gd name="T54" fmla="*/ 474 w 982"/>
                    <a:gd name="T55" fmla="*/ 652 h 768"/>
                    <a:gd name="T56" fmla="*/ 504 w 982"/>
                    <a:gd name="T57" fmla="*/ 652 h 768"/>
                    <a:gd name="T58" fmla="*/ 530 w 982"/>
                    <a:gd name="T59" fmla="*/ 582 h 768"/>
                    <a:gd name="T60" fmla="*/ 560 w 982"/>
                    <a:gd name="T61" fmla="*/ 332 h 768"/>
                    <a:gd name="T62" fmla="*/ 568 w 982"/>
                    <a:gd name="T63" fmla="*/ 306 h 768"/>
                    <a:gd name="T64" fmla="*/ 586 w 982"/>
                    <a:gd name="T65" fmla="*/ 428 h 768"/>
                    <a:gd name="T66" fmla="*/ 636 w 982"/>
                    <a:gd name="T67" fmla="*/ 484 h 768"/>
                    <a:gd name="T68" fmla="*/ 628 w 982"/>
                    <a:gd name="T69" fmla="*/ 376 h 768"/>
                    <a:gd name="T70" fmla="*/ 612 w 982"/>
                    <a:gd name="T71" fmla="*/ 288 h 768"/>
                    <a:gd name="T72" fmla="*/ 678 w 982"/>
                    <a:gd name="T73" fmla="*/ 454 h 768"/>
                    <a:gd name="T74" fmla="*/ 762 w 982"/>
                    <a:gd name="T75" fmla="*/ 592 h 768"/>
                    <a:gd name="T76" fmla="*/ 790 w 982"/>
                    <a:gd name="T77" fmla="*/ 602 h 768"/>
                    <a:gd name="T78" fmla="*/ 820 w 982"/>
                    <a:gd name="T79" fmla="*/ 598 h 768"/>
                    <a:gd name="T80" fmla="*/ 842 w 982"/>
                    <a:gd name="T81" fmla="*/ 590 h 768"/>
                    <a:gd name="T82" fmla="*/ 886 w 982"/>
                    <a:gd name="T83" fmla="*/ 598 h 768"/>
                    <a:gd name="T84" fmla="*/ 958 w 982"/>
                    <a:gd name="T85" fmla="*/ 668 h 768"/>
                    <a:gd name="T86" fmla="*/ 964 w 982"/>
                    <a:gd name="T87" fmla="*/ 616 h 768"/>
                    <a:gd name="T88" fmla="*/ 920 w 982"/>
                    <a:gd name="T89" fmla="*/ 576 h 768"/>
                    <a:gd name="T90" fmla="*/ 894 w 982"/>
                    <a:gd name="T91" fmla="*/ 516 h 768"/>
                    <a:gd name="T92" fmla="*/ 920 w 982"/>
                    <a:gd name="T93" fmla="*/ 500 h 768"/>
                    <a:gd name="T94" fmla="*/ 920 w 982"/>
                    <a:gd name="T95" fmla="*/ 460 h 768"/>
                    <a:gd name="T96" fmla="*/ 950 w 982"/>
                    <a:gd name="T97" fmla="*/ 436 h 768"/>
                    <a:gd name="T98" fmla="*/ 956 w 982"/>
                    <a:gd name="T99" fmla="*/ 388 h 768"/>
                    <a:gd name="T100" fmla="*/ 934 w 982"/>
                    <a:gd name="T101" fmla="*/ 318 h 768"/>
                    <a:gd name="T102" fmla="*/ 866 w 982"/>
                    <a:gd name="T103" fmla="*/ 238 h 768"/>
                    <a:gd name="T104" fmla="*/ 914 w 982"/>
                    <a:gd name="T105" fmla="*/ 178 h 768"/>
                    <a:gd name="T106" fmla="*/ 958 w 982"/>
                    <a:gd name="T107" fmla="*/ 118 h 768"/>
                    <a:gd name="T108" fmla="*/ 970 w 982"/>
                    <a:gd name="T109" fmla="*/ 78 h 768"/>
                    <a:gd name="T110" fmla="*/ 970 w 982"/>
                    <a:gd name="T111" fmla="*/ 38 h 768"/>
                    <a:gd name="T112" fmla="*/ 978 w 982"/>
                    <a:gd name="T113" fmla="*/ 14 h 768"/>
                    <a:gd name="T114" fmla="*/ 562 w 982"/>
                    <a:gd name="T115" fmla="*/ 150 h 76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</a:cxnLst>
                  <a:rect l="0" t="0" r="r" b="b"/>
                  <a:pathLst>
                    <a:path w="982" h="768">
                      <a:moveTo>
                        <a:pt x="676" y="0"/>
                      </a:moveTo>
                      <a:lnTo>
                        <a:pt x="676" y="0"/>
                      </a:lnTo>
                      <a:lnTo>
                        <a:pt x="666" y="14"/>
                      </a:lnTo>
                      <a:lnTo>
                        <a:pt x="666" y="14"/>
                      </a:lnTo>
                      <a:lnTo>
                        <a:pt x="654" y="36"/>
                      </a:lnTo>
                      <a:lnTo>
                        <a:pt x="642" y="58"/>
                      </a:lnTo>
                      <a:lnTo>
                        <a:pt x="620" y="104"/>
                      </a:lnTo>
                      <a:lnTo>
                        <a:pt x="604" y="146"/>
                      </a:lnTo>
                      <a:lnTo>
                        <a:pt x="594" y="174"/>
                      </a:lnTo>
                      <a:lnTo>
                        <a:pt x="594" y="174"/>
                      </a:lnTo>
                      <a:lnTo>
                        <a:pt x="592" y="170"/>
                      </a:lnTo>
                      <a:lnTo>
                        <a:pt x="586" y="164"/>
                      </a:lnTo>
                      <a:lnTo>
                        <a:pt x="586" y="164"/>
                      </a:lnTo>
                      <a:lnTo>
                        <a:pt x="588" y="160"/>
                      </a:lnTo>
                      <a:lnTo>
                        <a:pt x="588" y="156"/>
                      </a:lnTo>
                      <a:lnTo>
                        <a:pt x="588" y="156"/>
                      </a:lnTo>
                      <a:lnTo>
                        <a:pt x="586" y="152"/>
                      </a:lnTo>
                      <a:lnTo>
                        <a:pt x="582" y="148"/>
                      </a:lnTo>
                      <a:lnTo>
                        <a:pt x="580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6"/>
                      </a:lnTo>
                      <a:lnTo>
                        <a:pt x="574" y="144"/>
                      </a:lnTo>
                      <a:lnTo>
                        <a:pt x="572" y="144"/>
                      </a:lnTo>
                      <a:lnTo>
                        <a:pt x="568" y="144"/>
                      </a:lnTo>
                      <a:lnTo>
                        <a:pt x="568" y="144"/>
                      </a:lnTo>
                      <a:lnTo>
                        <a:pt x="564" y="142"/>
                      </a:lnTo>
                      <a:lnTo>
                        <a:pt x="564" y="144"/>
                      </a:lnTo>
                      <a:lnTo>
                        <a:pt x="564" y="142"/>
                      </a:lnTo>
                      <a:lnTo>
                        <a:pt x="562" y="144"/>
                      </a:lnTo>
                      <a:lnTo>
                        <a:pt x="560" y="144"/>
                      </a:lnTo>
                      <a:lnTo>
                        <a:pt x="560" y="146"/>
                      </a:lnTo>
                      <a:lnTo>
                        <a:pt x="558" y="146"/>
                      </a:lnTo>
                      <a:lnTo>
                        <a:pt x="556" y="148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8" y="150"/>
                      </a:lnTo>
                      <a:lnTo>
                        <a:pt x="554" y="150"/>
                      </a:lnTo>
                      <a:lnTo>
                        <a:pt x="554" y="150"/>
                      </a:lnTo>
                      <a:lnTo>
                        <a:pt x="550" y="152"/>
                      </a:lnTo>
                      <a:lnTo>
                        <a:pt x="546" y="154"/>
                      </a:lnTo>
                      <a:lnTo>
                        <a:pt x="544" y="158"/>
                      </a:lnTo>
                      <a:lnTo>
                        <a:pt x="544" y="162"/>
                      </a:lnTo>
                      <a:lnTo>
                        <a:pt x="544" y="162"/>
                      </a:lnTo>
                      <a:lnTo>
                        <a:pt x="548" y="168"/>
                      </a:lnTo>
                      <a:lnTo>
                        <a:pt x="548" y="168"/>
                      </a:lnTo>
                      <a:lnTo>
                        <a:pt x="542" y="182"/>
                      </a:lnTo>
                      <a:lnTo>
                        <a:pt x="542" y="182"/>
                      </a:lnTo>
                      <a:lnTo>
                        <a:pt x="522" y="158"/>
                      </a:lnTo>
                      <a:lnTo>
                        <a:pt x="494" y="124"/>
                      </a:lnTo>
                      <a:lnTo>
                        <a:pt x="460" y="88"/>
                      </a:lnTo>
                      <a:lnTo>
                        <a:pt x="442" y="70"/>
                      </a:lnTo>
                      <a:lnTo>
                        <a:pt x="424" y="54"/>
                      </a:lnTo>
                      <a:lnTo>
                        <a:pt x="424" y="54"/>
                      </a:lnTo>
                      <a:lnTo>
                        <a:pt x="384" y="26"/>
                      </a:lnTo>
                      <a:lnTo>
                        <a:pt x="346" y="0"/>
                      </a:lnTo>
                      <a:lnTo>
                        <a:pt x="0" y="0"/>
                      </a:lnTo>
                      <a:lnTo>
                        <a:pt x="0" y="8"/>
                      </a:lnTo>
                      <a:lnTo>
                        <a:pt x="10" y="28"/>
                      </a:lnTo>
                      <a:lnTo>
                        <a:pt x="24" y="48"/>
                      </a:lnTo>
                      <a:lnTo>
                        <a:pt x="24" y="48"/>
                      </a:lnTo>
                      <a:lnTo>
                        <a:pt x="32" y="54"/>
                      </a:lnTo>
                      <a:lnTo>
                        <a:pt x="38" y="60"/>
                      </a:lnTo>
                      <a:lnTo>
                        <a:pt x="44" y="62"/>
                      </a:lnTo>
                      <a:lnTo>
                        <a:pt x="44" y="62"/>
                      </a:lnTo>
                      <a:lnTo>
                        <a:pt x="48" y="66"/>
                      </a:lnTo>
                      <a:lnTo>
                        <a:pt x="52" y="70"/>
                      </a:lnTo>
                      <a:lnTo>
                        <a:pt x="56" y="76"/>
                      </a:lnTo>
                      <a:lnTo>
                        <a:pt x="56" y="76"/>
                      </a:lnTo>
                      <a:lnTo>
                        <a:pt x="62" y="82"/>
                      </a:lnTo>
                      <a:lnTo>
                        <a:pt x="68" y="88"/>
                      </a:lnTo>
                      <a:lnTo>
                        <a:pt x="76" y="92"/>
                      </a:lnTo>
                      <a:lnTo>
                        <a:pt x="76" y="92"/>
                      </a:lnTo>
                      <a:lnTo>
                        <a:pt x="84" y="96"/>
                      </a:lnTo>
                      <a:lnTo>
                        <a:pt x="92" y="102"/>
                      </a:lnTo>
                      <a:lnTo>
                        <a:pt x="98" y="108"/>
                      </a:lnTo>
                      <a:lnTo>
                        <a:pt x="100" y="112"/>
                      </a:lnTo>
                      <a:lnTo>
                        <a:pt x="100" y="112"/>
                      </a:lnTo>
                      <a:lnTo>
                        <a:pt x="104" y="118"/>
                      </a:lnTo>
                      <a:lnTo>
                        <a:pt x="110" y="124"/>
                      </a:lnTo>
                      <a:lnTo>
                        <a:pt x="120" y="132"/>
                      </a:lnTo>
                      <a:lnTo>
                        <a:pt x="120" y="132"/>
                      </a:lnTo>
                      <a:lnTo>
                        <a:pt x="126" y="142"/>
                      </a:lnTo>
                      <a:lnTo>
                        <a:pt x="128" y="152"/>
                      </a:lnTo>
                      <a:lnTo>
                        <a:pt x="128" y="154"/>
                      </a:lnTo>
                      <a:lnTo>
                        <a:pt x="128" y="158"/>
                      </a:lnTo>
                      <a:lnTo>
                        <a:pt x="128" y="158"/>
                      </a:lnTo>
                      <a:lnTo>
                        <a:pt x="126" y="160"/>
                      </a:lnTo>
                      <a:lnTo>
                        <a:pt x="128" y="162"/>
                      </a:lnTo>
                      <a:lnTo>
                        <a:pt x="132" y="166"/>
                      </a:lnTo>
                      <a:lnTo>
                        <a:pt x="138" y="170"/>
                      </a:lnTo>
                      <a:lnTo>
                        <a:pt x="138" y="170"/>
                      </a:lnTo>
                      <a:lnTo>
                        <a:pt x="144" y="176"/>
                      </a:lnTo>
                      <a:lnTo>
                        <a:pt x="146" y="182"/>
                      </a:lnTo>
                      <a:lnTo>
                        <a:pt x="146" y="184"/>
                      </a:lnTo>
                      <a:lnTo>
                        <a:pt x="146" y="188"/>
                      </a:lnTo>
                      <a:lnTo>
                        <a:pt x="146" y="188"/>
                      </a:lnTo>
                      <a:lnTo>
                        <a:pt x="146" y="192"/>
                      </a:lnTo>
                      <a:lnTo>
                        <a:pt x="146" y="196"/>
                      </a:lnTo>
                      <a:lnTo>
                        <a:pt x="150" y="206"/>
                      </a:lnTo>
                      <a:lnTo>
                        <a:pt x="156" y="214"/>
                      </a:lnTo>
                      <a:lnTo>
                        <a:pt x="162" y="218"/>
                      </a:lnTo>
                      <a:lnTo>
                        <a:pt x="162" y="218"/>
                      </a:lnTo>
                      <a:lnTo>
                        <a:pt x="166" y="220"/>
                      </a:lnTo>
                      <a:lnTo>
                        <a:pt x="170" y="226"/>
                      </a:lnTo>
                      <a:lnTo>
                        <a:pt x="172" y="234"/>
                      </a:lnTo>
                      <a:lnTo>
                        <a:pt x="172" y="234"/>
                      </a:lnTo>
                      <a:lnTo>
                        <a:pt x="176" y="240"/>
                      </a:lnTo>
                      <a:lnTo>
                        <a:pt x="182" y="248"/>
                      </a:lnTo>
                      <a:lnTo>
                        <a:pt x="192" y="256"/>
                      </a:lnTo>
                      <a:lnTo>
                        <a:pt x="192" y="256"/>
                      </a:lnTo>
                      <a:lnTo>
                        <a:pt x="206" y="270"/>
                      </a:lnTo>
                      <a:lnTo>
                        <a:pt x="216" y="280"/>
                      </a:lnTo>
                      <a:lnTo>
                        <a:pt x="216" y="280"/>
                      </a:lnTo>
                      <a:lnTo>
                        <a:pt x="222" y="284"/>
                      </a:lnTo>
                      <a:lnTo>
                        <a:pt x="232" y="286"/>
                      </a:lnTo>
                      <a:lnTo>
                        <a:pt x="242" y="290"/>
                      </a:lnTo>
                      <a:lnTo>
                        <a:pt x="270" y="288"/>
                      </a:lnTo>
                      <a:lnTo>
                        <a:pt x="296" y="284"/>
                      </a:lnTo>
                      <a:lnTo>
                        <a:pt x="322" y="280"/>
                      </a:lnTo>
                      <a:lnTo>
                        <a:pt x="358" y="276"/>
                      </a:lnTo>
                      <a:lnTo>
                        <a:pt x="368" y="276"/>
                      </a:lnTo>
                      <a:lnTo>
                        <a:pt x="368" y="276"/>
                      </a:lnTo>
                      <a:lnTo>
                        <a:pt x="320" y="316"/>
                      </a:lnTo>
                      <a:lnTo>
                        <a:pt x="308" y="330"/>
                      </a:lnTo>
                      <a:lnTo>
                        <a:pt x="300" y="340"/>
                      </a:lnTo>
                      <a:lnTo>
                        <a:pt x="296" y="346"/>
                      </a:lnTo>
                      <a:lnTo>
                        <a:pt x="294" y="348"/>
                      </a:lnTo>
                      <a:lnTo>
                        <a:pt x="294" y="350"/>
                      </a:lnTo>
                      <a:lnTo>
                        <a:pt x="266" y="412"/>
                      </a:lnTo>
                      <a:lnTo>
                        <a:pt x="270" y="420"/>
                      </a:lnTo>
                      <a:lnTo>
                        <a:pt x="270" y="428"/>
                      </a:lnTo>
                      <a:lnTo>
                        <a:pt x="264" y="446"/>
                      </a:lnTo>
                      <a:lnTo>
                        <a:pt x="258" y="460"/>
                      </a:lnTo>
                      <a:lnTo>
                        <a:pt x="256" y="484"/>
                      </a:lnTo>
                      <a:lnTo>
                        <a:pt x="256" y="484"/>
                      </a:lnTo>
                      <a:lnTo>
                        <a:pt x="260" y="492"/>
                      </a:lnTo>
                      <a:lnTo>
                        <a:pt x="264" y="498"/>
                      </a:lnTo>
                      <a:lnTo>
                        <a:pt x="268" y="500"/>
                      </a:lnTo>
                      <a:lnTo>
                        <a:pt x="272" y="502"/>
                      </a:lnTo>
                      <a:lnTo>
                        <a:pt x="272" y="502"/>
                      </a:lnTo>
                      <a:lnTo>
                        <a:pt x="276" y="504"/>
                      </a:lnTo>
                      <a:lnTo>
                        <a:pt x="278" y="506"/>
                      </a:lnTo>
                      <a:lnTo>
                        <a:pt x="282" y="514"/>
                      </a:lnTo>
                      <a:lnTo>
                        <a:pt x="282" y="524"/>
                      </a:lnTo>
                      <a:lnTo>
                        <a:pt x="286" y="540"/>
                      </a:lnTo>
                      <a:lnTo>
                        <a:pt x="286" y="540"/>
                      </a:lnTo>
                      <a:lnTo>
                        <a:pt x="288" y="542"/>
                      </a:lnTo>
                      <a:lnTo>
                        <a:pt x="292" y="546"/>
                      </a:lnTo>
                      <a:lnTo>
                        <a:pt x="300" y="550"/>
                      </a:lnTo>
                      <a:lnTo>
                        <a:pt x="306" y="550"/>
                      </a:lnTo>
                      <a:lnTo>
                        <a:pt x="312" y="550"/>
                      </a:lnTo>
                      <a:lnTo>
                        <a:pt x="312" y="550"/>
                      </a:lnTo>
                      <a:lnTo>
                        <a:pt x="318" y="550"/>
                      </a:lnTo>
                      <a:lnTo>
                        <a:pt x="322" y="552"/>
                      </a:lnTo>
                      <a:lnTo>
                        <a:pt x="326" y="554"/>
                      </a:lnTo>
                      <a:lnTo>
                        <a:pt x="328" y="558"/>
                      </a:lnTo>
                      <a:lnTo>
                        <a:pt x="330" y="566"/>
                      </a:lnTo>
                      <a:lnTo>
                        <a:pt x="330" y="570"/>
                      </a:lnTo>
                      <a:lnTo>
                        <a:pt x="330" y="570"/>
                      </a:lnTo>
                      <a:lnTo>
                        <a:pt x="332" y="580"/>
                      </a:lnTo>
                      <a:lnTo>
                        <a:pt x="334" y="588"/>
                      </a:lnTo>
                      <a:lnTo>
                        <a:pt x="336" y="594"/>
                      </a:lnTo>
                      <a:lnTo>
                        <a:pt x="336" y="594"/>
                      </a:lnTo>
                      <a:lnTo>
                        <a:pt x="340" y="598"/>
                      </a:lnTo>
                      <a:lnTo>
                        <a:pt x="344" y="598"/>
                      </a:lnTo>
                      <a:lnTo>
                        <a:pt x="350" y="598"/>
                      </a:lnTo>
                      <a:lnTo>
                        <a:pt x="350" y="598"/>
                      </a:lnTo>
                      <a:lnTo>
                        <a:pt x="358" y="598"/>
                      </a:lnTo>
                      <a:lnTo>
                        <a:pt x="364" y="598"/>
                      </a:lnTo>
                      <a:lnTo>
                        <a:pt x="370" y="600"/>
                      </a:lnTo>
                      <a:lnTo>
                        <a:pt x="372" y="604"/>
                      </a:lnTo>
                      <a:lnTo>
                        <a:pt x="372" y="604"/>
                      </a:lnTo>
                      <a:lnTo>
                        <a:pt x="374" y="608"/>
                      </a:lnTo>
                      <a:lnTo>
                        <a:pt x="378" y="612"/>
                      </a:lnTo>
                      <a:lnTo>
                        <a:pt x="378" y="616"/>
                      </a:lnTo>
                      <a:lnTo>
                        <a:pt x="380" y="622"/>
                      </a:lnTo>
                      <a:lnTo>
                        <a:pt x="378" y="628"/>
                      </a:lnTo>
                      <a:lnTo>
                        <a:pt x="376" y="636"/>
                      </a:lnTo>
                      <a:lnTo>
                        <a:pt x="376" y="636"/>
                      </a:lnTo>
                      <a:lnTo>
                        <a:pt x="364" y="668"/>
                      </a:lnTo>
                      <a:lnTo>
                        <a:pt x="360" y="680"/>
                      </a:lnTo>
                      <a:lnTo>
                        <a:pt x="354" y="684"/>
                      </a:lnTo>
                      <a:lnTo>
                        <a:pt x="354" y="684"/>
                      </a:lnTo>
                      <a:lnTo>
                        <a:pt x="348" y="692"/>
                      </a:lnTo>
                      <a:lnTo>
                        <a:pt x="344" y="702"/>
                      </a:lnTo>
                      <a:lnTo>
                        <a:pt x="338" y="716"/>
                      </a:lnTo>
                      <a:lnTo>
                        <a:pt x="338" y="716"/>
                      </a:lnTo>
                      <a:lnTo>
                        <a:pt x="336" y="720"/>
                      </a:lnTo>
                      <a:lnTo>
                        <a:pt x="334" y="734"/>
                      </a:lnTo>
                      <a:lnTo>
                        <a:pt x="336" y="748"/>
                      </a:lnTo>
                      <a:lnTo>
                        <a:pt x="338" y="754"/>
                      </a:lnTo>
                      <a:lnTo>
                        <a:pt x="342" y="760"/>
                      </a:lnTo>
                      <a:lnTo>
                        <a:pt x="342" y="760"/>
                      </a:lnTo>
                      <a:lnTo>
                        <a:pt x="348" y="764"/>
                      </a:lnTo>
                      <a:lnTo>
                        <a:pt x="356" y="768"/>
                      </a:lnTo>
                      <a:lnTo>
                        <a:pt x="364" y="768"/>
                      </a:lnTo>
                      <a:lnTo>
                        <a:pt x="364" y="768"/>
                      </a:lnTo>
                      <a:lnTo>
                        <a:pt x="372" y="764"/>
                      </a:lnTo>
                      <a:lnTo>
                        <a:pt x="378" y="758"/>
                      </a:lnTo>
                      <a:lnTo>
                        <a:pt x="386" y="746"/>
                      </a:lnTo>
                      <a:lnTo>
                        <a:pt x="390" y="730"/>
                      </a:lnTo>
                      <a:lnTo>
                        <a:pt x="390" y="730"/>
                      </a:lnTo>
                      <a:lnTo>
                        <a:pt x="398" y="700"/>
                      </a:lnTo>
                      <a:lnTo>
                        <a:pt x="406" y="678"/>
                      </a:lnTo>
                      <a:lnTo>
                        <a:pt x="412" y="662"/>
                      </a:lnTo>
                      <a:lnTo>
                        <a:pt x="412" y="662"/>
                      </a:lnTo>
                      <a:lnTo>
                        <a:pt x="414" y="660"/>
                      </a:lnTo>
                      <a:lnTo>
                        <a:pt x="418" y="658"/>
                      </a:lnTo>
                      <a:lnTo>
                        <a:pt x="428" y="654"/>
                      </a:lnTo>
                      <a:lnTo>
                        <a:pt x="434" y="654"/>
                      </a:lnTo>
                      <a:lnTo>
                        <a:pt x="444" y="656"/>
                      </a:lnTo>
                      <a:lnTo>
                        <a:pt x="444" y="656"/>
                      </a:lnTo>
                      <a:lnTo>
                        <a:pt x="454" y="660"/>
                      </a:lnTo>
                      <a:lnTo>
                        <a:pt x="456" y="660"/>
                      </a:lnTo>
                      <a:lnTo>
                        <a:pt x="456" y="662"/>
                      </a:lnTo>
                      <a:lnTo>
                        <a:pt x="454" y="662"/>
                      </a:lnTo>
                      <a:lnTo>
                        <a:pt x="456" y="662"/>
                      </a:lnTo>
                      <a:lnTo>
                        <a:pt x="456" y="662"/>
                      </a:lnTo>
                      <a:lnTo>
                        <a:pt x="462" y="660"/>
                      </a:lnTo>
                      <a:lnTo>
                        <a:pt x="466" y="658"/>
                      </a:lnTo>
                      <a:lnTo>
                        <a:pt x="470" y="654"/>
                      </a:lnTo>
                      <a:lnTo>
                        <a:pt x="470" y="654"/>
                      </a:lnTo>
                      <a:lnTo>
                        <a:pt x="474" y="652"/>
                      </a:lnTo>
                      <a:lnTo>
                        <a:pt x="478" y="648"/>
                      </a:lnTo>
                      <a:lnTo>
                        <a:pt x="482" y="648"/>
                      </a:lnTo>
                      <a:lnTo>
                        <a:pt x="482" y="648"/>
                      </a:lnTo>
                      <a:lnTo>
                        <a:pt x="492" y="648"/>
                      </a:lnTo>
                      <a:lnTo>
                        <a:pt x="498" y="650"/>
                      </a:lnTo>
                      <a:lnTo>
                        <a:pt x="498" y="650"/>
                      </a:lnTo>
                      <a:lnTo>
                        <a:pt x="500" y="650"/>
                      </a:lnTo>
                      <a:lnTo>
                        <a:pt x="504" y="652"/>
                      </a:lnTo>
                      <a:lnTo>
                        <a:pt x="510" y="650"/>
                      </a:lnTo>
                      <a:lnTo>
                        <a:pt x="514" y="648"/>
                      </a:lnTo>
                      <a:lnTo>
                        <a:pt x="516" y="644"/>
                      </a:lnTo>
                      <a:lnTo>
                        <a:pt x="516" y="644"/>
                      </a:lnTo>
                      <a:lnTo>
                        <a:pt x="520" y="632"/>
                      </a:lnTo>
                      <a:lnTo>
                        <a:pt x="522" y="620"/>
                      </a:lnTo>
                      <a:lnTo>
                        <a:pt x="522" y="606"/>
                      </a:lnTo>
                      <a:lnTo>
                        <a:pt x="530" y="582"/>
                      </a:lnTo>
                      <a:lnTo>
                        <a:pt x="530" y="572"/>
                      </a:lnTo>
                      <a:lnTo>
                        <a:pt x="544" y="570"/>
                      </a:lnTo>
                      <a:lnTo>
                        <a:pt x="550" y="534"/>
                      </a:lnTo>
                      <a:lnTo>
                        <a:pt x="556" y="474"/>
                      </a:lnTo>
                      <a:lnTo>
                        <a:pt x="558" y="398"/>
                      </a:lnTo>
                      <a:lnTo>
                        <a:pt x="558" y="340"/>
                      </a:lnTo>
                      <a:lnTo>
                        <a:pt x="558" y="340"/>
                      </a:lnTo>
                      <a:lnTo>
                        <a:pt x="560" y="332"/>
                      </a:lnTo>
                      <a:lnTo>
                        <a:pt x="562" y="322"/>
                      </a:lnTo>
                      <a:lnTo>
                        <a:pt x="562" y="308"/>
                      </a:lnTo>
                      <a:lnTo>
                        <a:pt x="562" y="308"/>
                      </a:lnTo>
                      <a:lnTo>
                        <a:pt x="560" y="300"/>
                      </a:lnTo>
                      <a:lnTo>
                        <a:pt x="562" y="296"/>
                      </a:lnTo>
                      <a:lnTo>
                        <a:pt x="564" y="294"/>
                      </a:lnTo>
                      <a:lnTo>
                        <a:pt x="568" y="294"/>
                      </a:lnTo>
                      <a:lnTo>
                        <a:pt x="568" y="306"/>
                      </a:lnTo>
                      <a:lnTo>
                        <a:pt x="570" y="338"/>
                      </a:lnTo>
                      <a:lnTo>
                        <a:pt x="574" y="348"/>
                      </a:lnTo>
                      <a:lnTo>
                        <a:pt x="570" y="362"/>
                      </a:lnTo>
                      <a:lnTo>
                        <a:pt x="574" y="384"/>
                      </a:lnTo>
                      <a:lnTo>
                        <a:pt x="576" y="390"/>
                      </a:lnTo>
                      <a:lnTo>
                        <a:pt x="580" y="422"/>
                      </a:lnTo>
                      <a:lnTo>
                        <a:pt x="586" y="422"/>
                      </a:lnTo>
                      <a:lnTo>
                        <a:pt x="586" y="428"/>
                      </a:lnTo>
                      <a:lnTo>
                        <a:pt x="582" y="432"/>
                      </a:lnTo>
                      <a:lnTo>
                        <a:pt x="586" y="448"/>
                      </a:lnTo>
                      <a:lnTo>
                        <a:pt x="590" y="472"/>
                      </a:lnTo>
                      <a:lnTo>
                        <a:pt x="602" y="490"/>
                      </a:lnTo>
                      <a:lnTo>
                        <a:pt x="620" y="500"/>
                      </a:lnTo>
                      <a:lnTo>
                        <a:pt x="620" y="486"/>
                      </a:lnTo>
                      <a:lnTo>
                        <a:pt x="624" y="498"/>
                      </a:lnTo>
                      <a:lnTo>
                        <a:pt x="636" y="484"/>
                      </a:lnTo>
                      <a:lnTo>
                        <a:pt x="642" y="462"/>
                      </a:lnTo>
                      <a:lnTo>
                        <a:pt x="638" y="438"/>
                      </a:lnTo>
                      <a:lnTo>
                        <a:pt x="636" y="424"/>
                      </a:lnTo>
                      <a:lnTo>
                        <a:pt x="632" y="420"/>
                      </a:lnTo>
                      <a:lnTo>
                        <a:pt x="630" y="416"/>
                      </a:lnTo>
                      <a:lnTo>
                        <a:pt x="636" y="412"/>
                      </a:lnTo>
                      <a:lnTo>
                        <a:pt x="630" y="382"/>
                      </a:lnTo>
                      <a:lnTo>
                        <a:pt x="628" y="376"/>
                      </a:lnTo>
                      <a:lnTo>
                        <a:pt x="626" y="354"/>
                      </a:lnTo>
                      <a:lnTo>
                        <a:pt x="618" y="340"/>
                      </a:lnTo>
                      <a:lnTo>
                        <a:pt x="618" y="330"/>
                      </a:lnTo>
                      <a:lnTo>
                        <a:pt x="610" y="300"/>
                      </a:lnTo>
                      <a:lnTo>
                        <a:pt x="606" y="288"/>
                      </a:lnTo>
                      <a:lnTo>
                        <a:pt x="606" y="288"/>
                      </a:lnTo>
                      <a:lnTo>
                        <a:pt x="610" y="286"/>
                      </a:lnTo>
                      <a:lnTo>
                        <a:pt x="612" y="288"/>
                      </a:lnTo>
                      <a:lnTo>
                        <a:pt x="616" y="292"/>
                      </a:lnTo>
                      <a:lnTo>
                        <a:pt x="618" y="298"/>
                      </a:lnTo>
                      <a:lnTo>
                        <a:pt x="618" y="298"/>
                      </a:lnTo>
                      <a:lnTo>
                        <a:pt x="622" y="312"/>
                      </a:lnTo>
                      <a:lnTo>
                        <a:pt x="626" y="322"/>
                      </a:lnTo>
                      <a:lnTo>
                        <a:pt x="632" y="328"/>
                      </a:lnTo>
                      <a:lnTo>
                        <a:pt x="652" y="384"/>
                      </a:lnTo>
                      <a:lnTo>
                        <a:pt x="678" y="454"/>
                      </a:lnTo>
                      <a:lnTo>
                        <a:pt x="702" y="508"/>
                      </a:lnTo>
                      <a:lnTo>
                        <a:pt x="720" y="540"/>
                      </a:lnTo>
                      <a:lnTo>
                        <a:pt x="732" y="540"/>
                      </a:lnTo>
                      <a:lnTo>
                        <a:pt x="736" y="548"/>
                      </a:lnTo>
                      <a:lnTo>
                        <a:pt x="752" y="568"/>
                      </a:lnTo>
                      <a:lnTo>
                        <a:pt x="752" y="568"/>
                      </a:lnTo>
                      <a:lnTo>
                        <a:pt x="756" y="582"/>
                      </a:lnTo>
                      <a:lnTo>
                        <a:pt x="762" y="592"/>
                      </a:lnTo>
                      <a:lnTo>
                        <a:pt x="768" y="602"/>
                      </a:lnTo>
                      <a:lnTo>
                        <a:pt x="768" y="602"/>
                      </a:lnTo>
                      <a:lnTo>
                        <a:pt x="774" y="604"/>
                      </a:lnTo>
                      <a:lnTo>
                        <a:pt x="776" y="606"/>
                      </a:lnTo>
                      <a:lnTo>
                        <a:pt x="784" y="604"/>
                      </a:lnTo>
                      <a:lnTo>
                        <a:pt x="788" y="602"/>
                      </a:lnTo>
                      <a:lnTo>
                        <a:pt x="790" y="602"/>
                      </a:lnTo>
                      <a:lnTo>
                        <a:pt x="790" y="602"/>
                      </a:lnTo>
                      <a:lnTo>
                        <a:pt x="794" y="598"/>
                      </a:lnTo>
                      <a:lnTo>
                        <a:pt x="804" y="594"/>
                      </a:lnTo>
                      <a:lnTo>
                        <a:pt x="804" y="594"/>
                      </a:lnTo>
                      <a:lnTo>
                        <a:pt x="808" y="594"/>
                      </a:lnTo>
                      <a:lnTo>
                        <a:pt x="812" y="594"/>
                      </a:lnTo>
                      <a:lnTo>
                        <a:pt x="816" y="596"/>
                      </a:lnTo>
                      <a:lnTo>
                        <a:pt x="816" y="596"/>
                      </a:lnTo>
                      <a:lnTo>
                        <a:pt x="820" y="598"/>
                      </a:lnTo>
                      <a:lnTo>
                        <a:pt x="826" y="600"/>
                      </a:lnTo>
                      <a:lnTo>
                        <a:pt x="832" y="600"/>
                      </a:lnTo>
                      <a:lnTo>
                        <a:pt x="832" y="600"/>
                      </a:lnTo>
                      <a:lnTo>
                        <a:pt x="836" y="600"/>
                      </a:lnTo>
                      <a:lnTo>
                        <a:pt x="834" y="598"/>
                      </a:lnTo>
                      <a:lnTo>
                        <a:pt x="832" y="598"/>
                      </a:lnTo>
                      <a:lnTo>
                        <a:pt x="834" y="596"/>
                      </a:lnTo>
                      <a:lnTo>
                        <a:pt x="842" y="590"/>
                      </a:lnTo>
                      <a:lnTo>
                        <a:pt x="842" y="590"/>
                      </a:lnTo>
                      <a:lnTo>
                        <a:pt x="850" y="586"/>
                      </a:lnTo>
                      <a:lnTo>
                        <a:pt x="856" y="582"/>
                      </a:lnTo>
                      <a:lnTo>
                        <a:pt x="866" y="582"/>
                      </a:lnTo>
                      <a:lnTo>
                        <a:pt x="872" y="584"/>
                      </a:lnTo>
                      <a:lnTo>
                        <a:pt x="874" y="586"/>
                      </a:lnTo>
                      <a:lnTo>
                        <a:pt x="874" y="586"/>
                      </a:lnTo>
                      <a:lnTo>
                        <a:pt x="886" y="598"/>
                      </a:lnTo>
                      <a:lnTo>
                        <a:pt x="898" y="616"/>
                      </a:lnTo>
                      <a:lnTo>
                        <a:pt x="916" y="642"/>
                      </a:lnTo>
                      <a:lnTo>
                        <a:pt x="916" y="642"/>
                      </a:lnTo>
                      <a:lnTo>
                        <a:pt x="926" y="656"/>
                      </a:lnTo>
                      <a:lnTo>
                        <a:pt x="934" y="664"/>
                      </a:lnTo>
                      <a:lnTo>
                        <a:pt x="944" y="668"/>
                      </a:lnTo>
                      <a:lnTo>
                        <a:pt x="952" y="670"/>
                      </a:lnTo>
                      <a:lnTo>
                        <a:pt x="958" y="668"/>
                      </a:lnTo>
                      <a:lnTo>
                        <a:pt x="964" y="666"/>
                      </a:lnTo>
                      <a:lnTo>
                        <a:pt x="968" y="660"/>
                      </a:lnTo>
                      <a:lnTo>
                        <a:pt x="972" y="654"/>
                      </a:lnTo>
                      <a:lnTo>
                        <a:pt x="972" y="654"/>
                      </a:lnTo>
                      <a:lnTo>
                        <a:pt x="974" y="648"/>
                      </a:lnTo>
                      <a:lnTo>
                        <a:pt x="974" y="642"/>
                      </a:lnTo>
                      <a:lnTo>
                        <a:pt x="970" y="628"/>
                      </a:lnTo>
                      <a:lnTo>
                        <a:pt x="964" y="616"/>
                      </a:lnTo>
                      <a:lnTo>
                        <a:pt x="962" y="612"/>
                      </a:lnTo>
                      <a:lnTo>
                        <a:pt x="962" y="612"/>
                      </a:lnTo>
                      <a:lnTo>
                        <a:pt x="952" y="600"/>
                      </a:lnTo>
                      <a:lnTo>
                        <a:pt x="944" y="592"/>
                      </a:lnTo>
                      <a:lnTo>
                        <a:pt x="936" y="588"/>
                      </a:lnTo>
                      <a:lnTo>
                        <a:pt x="936" y="588"/>
                      </a:lnTo>
                      <a:lnTo>
                        <a:pt x="928" y="584"/>
                      </a:lnTo>
                      <a:lnTo>
                        <a:pt x="920" y="576"/>
                      </a:lnTo>
                      <a:lnTo>
                        <a:pt x="900" y="550"/>
                      </a:lnTo>
                      <a:lnTo>
                        <a:pt x="900" y="550"/>
                      </a:lnTo>
                      <a:lnTo>
                        <a:pt x="894" y="542"/>
                      </a:lnTo>
                      <a:lnTo>
                        <a:pt x="892" y="536"/>
                      </a:lnTo>
                      <a:lnTo>
                        <a:pt x="890" y="530"/>
                      </a:lnTo>
                      <a:lnTo>
                        <a:pt x="890" y="526"/>
                      </a:lnTo>
                      <a:lnTo>
                        <a:pt x="892" y="520"/>
                      </a:lnTo>
                      <a:lnTo>
                        <a:pt x="894" y="516"/>
                      </a:lnTo>
                      <a:lnTo>
                        <a:pt x="894" y="516"/>
                      </a:lnTo>
                      <a:lnTo>
                        <a:pt x="894" y="514"/>
                      </a:lnTo>
                      <a:lnTo>
                        <a:pt x="898" y="510"/>
                      </a:lnTo>
                      <a:lnTo>
                        <a:pt x="904" y="508"/>
                      </a:lnTo>
                      <a:lnTo>
                        <a:pt x="912" y="506"/>
                      </a:lnTo>
                      <a:lnTo>
                        <a:pt x="912" y="506"/>
                      </a:lnTo>
                      <a:lnTo>
                        <a:pt x="918" y="504"/>
                      </a:lnTo>
                      <a:lnTo>
                        <a:pt x="920" y="500"/>
                      </a:lnTo>
                      <a:lnTo>
                        <a:pt x="924" y="496"/>
                      </a:lnTo>
                      <a:lnTo>
                        <a:pt x="924" y="496"/>
                      </a:lnTo>
                      <a:lnTo>
                        <a:pt x="924" y="490"/>
                      </a:lnTo>
                      <a:lnTo>
                        <a:pt x="924" y="482"/>
                      </a:lnTo>
                      <a:lnTo>
                        <a:pt x="920" y="472"/>
                      </a:lnTo>
                      <a:lnTo>
                        <a:pt x="920" y="472"/>
                      </a:lnTo>
                      <a:lnTo>
                        <a:pt x="920" y="468"/>
                      </a:lnTo>
                      <a:lnTo>
                        <a:pt x="920" y="460"/>
                      </a:lnTo>
                      <a:lnTo>
                        <a:pt x="920" y="456"/>
                      </a:lnTo>
                      <a:lnTo>
                        <a:pt x="924" y="452"/>
                      </a:lnTo>
                      <a:lnTo>
                        <a:pt x="926" y="448"/>
                      </a:lnTo>
                      <a:lnTo>
                        <a:pt x="932" y="446"/>
                      </a:lnTo>
                      <a:lnTo>
                        <a:pt x="932" y="446"/>
                      </a:lnTo>
                      <a:lnTo>
                        <a:pt x="938" y="446"/>
                      </a:lnTo>
                      <a:lnTo>
                        <a:pt x="942" y="442"/>
                      </a:lnTo>
                      <a:lnTo>
                        <a:pt x="950" y="436"/>
                      </a:lnTo>
                      <a:lnTo>
                        <a:pt x="952" y="432"/>
                      </a:lnTo>
                      <a:lnTo>
                        <a:pt x="952" y="428"/>
                      </a:lnTo>
                      <a:lnTo>
                        <a:pt x="952" y="412"/>
                      </a:lnTo>
                      <a:lnTo>
                        <a:pt x="952" y="412"/>
                      </a:lnTo>
                      <a:lnTo>
                        <a:pt x="948" y="402"/>
                      </a:lnTo>
                      <a:lnTo>
                        <a:pt x="950" y="394"/>
                      </a:lnTo>
                      <a:lnTo>
                        <a:pt x="952" y="392"/>
                      </a:lnTo>
                      <a:lnTo>
                        <a:pt x="956" y="388"/>
                      </a:lnTo>
                      <a:lnTo>
                        <a:pt x="956" y="388"/>
                      </a:lnTo>
                      <a:lnTo>
                        <a:pt x="958" y="386"/>
                      </a:lnTo>
                      <a:lnTo>
                        <a:pt x="962" y="382"/>
                      </a:lnTo>
                      <a:lnTo>
                        <a:pt x="964" y="374"/>
                      </a:lnTo>
                      <a:lnTo>
                        <a:pt x="962" y="366"/>
                      </a:lnTo>
                      <a:lnTo>
                        <a:pt x="954" y="344"/>
                      </a:lnTo>
                      <a:lnTo>
                        <a:pt x="944" y="332"/>
                      </a:lnTo>
                      <a:lnTo>
                        <a:pt x="934" y="318"/>
                      </a:lnTo>
                      <a:lnTo>
                        <a:pt x="930" y="310"/>
                      </a:lnTo>
                      <a:lnTo>
                        <a:pt x="930" y="302"/>
                      </a:lnTo>
                      <a:lnTo>
                        <a:pt x="884" y="252"/>
                      </a:lnTo>
                      <a:lnTo>
                        <a:pt x="884" y="252"/>
                      </a:lnTo>
                      <a:lnTo>
                        <a:pt x="884" y="250"/>
                      </a:lnTo>
                      <a:lnTo>
                        <a:pt x="882" y="248"/>
                      </a:lnTo>
                      <a:lnTo>
                        <a:pt x="876" y="244"/>
                      </a:lnTo>
                      <a:lnTo>
                        <a:pt x="866" y="238"/>
                      </a:lnTo>
                      <a:lnTo>
                        <a:pt x="850" y="228"/>
                      </a:lnTo>
                      <a:lnTo>
                        <a:pt x="792" y="204"/>
                      </a:lnTo>
                      <a:lnTo>
                        <a:pt x="800" y="202"/>
                      </a:lnTo>
                      <a:lnTo>
                        <a:pt x="834" y="194"/>
                      </a:lnTo>
                      <a:lnTo>
                        <a:pt x="860" y="190"/>
                      </a:lnTo>
                      <a:lnTo>
                        <a:pt x="888" y="186"/>
                      </a:lnTo>
                      <a:lnTo>
                        <a:pt x="914" y="178"/>
                      </a:lnTo>
                      <a:lnTo>
                        <a:pt x="914" y="178"/>
                      </a:lnTo>
                      <a:lnTo>
                        <a:pt x="924" y="172"/>
                      </a:lnTo>
                      <a:lnTo>
                        <a:pt x="932" y="166"/>
                      </a:lnTo>
                      <a:lnTo>
                        <a:pt x="936" y="160"/>
                      </a:lnTo>
                      <a:lnTo>
                        <a:pt x="936" y="160"/>
                      </a:lnTo>
                      <a:lnTo>
                        <a:pt x="942" y="148"/>
                      </a:lnTo>
                      <a:lnTo>
                        <a:pt x="952" y="130"/>
                      </a:lnTo>
                      <a:lnTo>
                        <a:pt x="952" y="130"/>
                      </a:lnTo>
                      <a:lnTo>
                        <a:pt x="958" y="118"/>
                      </a:lnTo>
                      <a:lnTo>
                        <a:pt x="960" y="110"/>
                      </a:lnTo>
                      <a:lnTo>
                        <a:pt x="962" y="104"/>
                      </a:lnTo>
                      <a:lnTo>
                        <a:pt x="962" y="104"/>
                      </a:lnTo>
                      <a:lnTo>
                        <a:pt x="962" y="94"/>
                      </a:lnTo>
                      <a:lnTo>
                        <a:pt x="964" y="88"/>
                      </a:lnTo>
                      <a:lnTo>
                        <a:pt x="966" y="84"/>
                      </a:lnTo>
                      <a:lnTo>
                        <a:pt x="966" y="84"/>
                      </a:lnTo>
                      <a:lnTo>
                        <a:pt x="970" y="78"/>
                      </a:lnTo>
                      <a:lnTo>
                        <a:pt x="974" y="68"/>
                      </a:lnTo>
                      <a:lnTo>
                        <a:pt x="974" y="58"/>
                      </a:lnTo>
                      <a:lnTo>
                        <a:pt x="974" y="54"/>
                      </a:lnTo>
                      <a:lnTo>
                        <a:pt x="972" y="50"/>
                      </a:lnTo>
                      <a:lnTo>
                        <a:pt x="972" y="50"/>
                      </a:lnTo>
                      <a:lnTo>
                        <a:pt x="970" y="48"/>
                      </a:lnTo>
                      <a:lnTo>
                        <a:pt x="970" y="44"/>
                      </a:lnTo>
                      <a:lnTo>
                        <a:pt x="970" y="38"/>
                      </a:lnTo>
                      <a:lnTo>
                        <a:pt x="974" y="30"/>
                      </a:lnTo>
                      <a:lnTo>
                        <a:pt x="974" y="30"/>
                      </a:lnTo>
                      <a:lnTo>
                        <a:pt x="978" y="24"/>
                      </a:lnTo>
                      <a:lnTo>
                        <a:pt x="980" y="20"/>
                      </a:lnTo>
                      <a:lnTo>
                        <a:pt x="982" y="18"/>
                      </a:lnTo>
                      <a:lnTo>
                        <a:pt x="980" y="16"/>
                      </a:lnTo>
                      <a:lnTo>
                        <a:pt x="980" y="16"/>
                      </a:lnTo>
                      <a:lnTo>
                        <a:pt x="978" y="14"/>
                      </a:lnTo>
                      <a:lnTo>
                        <a:pt x="978" y="10"/>
                      </a:lnTo>
                      <a:lnTo>
                        <a:pt x="976" y="0"/>
                      </a:lnTo>
                      <a:lnTo>
                        <a:pt x="676" y="0"/>
                      </a:lnTo>
                      <a:close/>
                      <a:moveTo>
                        <a:pt x="562" y="150"/>
                      </a:move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lnTo>
                        <a:pt x="562" y="150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6" name="Group 63"/>
              <p:cNvGrpSpPr>
                <a:grpSpLocks noChangeAspect="1"/>
              </p:cNvGrpSpPr>
              <p:nvPr/>
            </p:nvGrpSpPr>
            <p:grpSpPr>
              <a:xfrm>
                <a:off x="8324137" y="990588"/>
                <a:ext cx="819855" cy="1066798"/>
                <a:chOff x="7315200" y="5334000"/>
                <a:chExt cx="1054100" cy="1371600"/>
              </a:xfrm>
              <a:solidFill>
                <a:schemeClr val="bg2">
                  <a:lumMod val="50000"/>
                  <a:lumOff val="50000"/>
                  <a:alpha val="18000"/>
                </a:schemeClr>
              </a:solidFill>
            </p:grpSpPr>
            <p:sp>
              <p:nvSpPr>
                <p:cNvPr id="147" name="Freeform 70"/>
                <p:cNvSpPr>
                  <a:spLocks/>
                </p:cNvSpPr>
                <p:nvPr/>
              </p:nvSpPr>
              <p:spPr bwMode="auto">
                <a:xfrm>
                  <a:off x="7810500" y="5715000"/>
                  <a:ext cx="241300" cy="158750"/>
                </a:xfrm>
                <a:custGeom>
                  <a:avLst/>
                  <a:gdLst>
                    <a:gd name="T0" fmla="*/ 152 w 152"/>
                    <a:gd name="T1" fmla="*/ 100 h 100"/>
                    <a:gd name="T2" fmla="*/ 152 w 152"/>
                    <a:gd name="T3" fmla="*/ 100 h 100"/>
                    <a:gd name="T4" fmla="*/ 152 w 152"/>
                    <a:gd name="T5" fmla="*/ 100 h 100"/>
                    <a:gd name="T6" fmla="*/ 152 w 152"/>
                    <a:gd name="T7" fmla="*/ 100 h 100"/>
                    <a:gd name="T8" fmla="*/ 138 w 152"/>
                    <a:gd name="T9" fmla="*/ 90 h 100"/>
                    <a:gd name="T10" fmla="*/ 34 w 152"/>
                    <a:gd name="T11" fmla="*/ 18 h 100"/>
                    <a:gd name="T12" fmla="*/ 34 w 152"/>
                    <a:gd name="T13" fmla="*/ 18 h 100"/>
                    <a:gd name="T14" fmla="*/ 16 w 152"/>
                    <a:gd name="T15" fmla="*/ 6 h 100"/>
                    <a:gd name="T16" fmla="*/ 16 w 152"/>
                    <a:gd name="T17" fmla="*/ 6 h 100"/>
                    <a:gd name="T18" fmla="*/ 10 w 152"/>
                    <a:gd name="T19" fmla="*/ 2 h 100"/>
                    <a:gd name="T20" fmla="*/ 4 w 152"/>
                    <a:gd name="T21" fmla="*/ 0 h 100"/>
                    <a:gd name="T22" fmla="*/ 4 w 152"/>
                    <a:gd name="T23" fmla="*/ 0 h 100"/>
                    <a:gd name="T24" fmla="*/ 0 w 152"/>
                    <a:gd name="T25" fmla="*/ 0 h 100"/>
                    <a:gd name="T26" fmla="*/ 0 w 152"/>
                    <a:gd name="T27" fmla="*/ 2 h 100"/>
                    <a:gd name="T28" fmla="*/ 0 w 152"/>
                    <a:gd name="T29" fmla="*/ 2 h 100"/>
                    <a:gd name="T30" fmla="*/ 4 w 152"/>
                    <a:gd name="T31" fmla="*/ 6 h 100"/>
                    <a:gd name="T32" fmla="*/ 8 w 152"/>
                    <a:gd name="T33" fmla="*/ 8 h 100"/>
                    <a:gd name="T34" fmla="*/ 8 w 152"/>
                    <a:gd name="T35" fmla="*/ 8 h 100"/>
                    <a:gd name="T36" fmla="*/ 24 w 152"/>
                    <a:gd name="T37" fmla="*/ 18 h 100"/>
                    <a:gd name="T38" fmla="*/ 138 w 152"/>
                    <a:gd name="T39" fmla="*/ 92 h 100"/>
                    <a:gd name="T40" fmla="*/ 138 w 152"/>
                    <a:gd name="T41" fmla="*/ 92 h 100"/>
                    <a:gd name="T42" fmla="*/ 152 w 152"/>
                    <a:gd name="T43" fmla="*/ 100 h 100"/>
                    <a:gd name="T44" fmla="*/ 152 w 152"/>
                    <a:gd name="T45" fmla="*/ 100 h 1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</a:cxnLst>
                  <a:rect l="0" t="0" r="r" b="b"/>
                  <a:pathLst>
                    <a:path w="152" h="100">
                      <a:moveTo>
                        <a:pt x="152" y="100"/>
                      </a:move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lnTo>
                        <a:pt x="138" y="90"/>
                      </a:lnTo>
                      <a:lnTo>
                        <a:pt x="34" y="18"/>
                      </a:lnTo>
                      <a:lnTo>
                        <a:pt x="34" y="18"/>
                      </a:lnTo>
                      <a:lnTo>
                        <a:pt x="16" y="6"/>
                      </a:lnTo>
                      <a:lnTo>
                        <a:pt x="16" y="6"/>
                      </a:lnTo>
                      <a:lnTo>
                        <a:pt x="10" y="2"/>
                      </a:lnTo>
                      <a:lnTo>
                        <a:pt x="4" y="0"/>
                      </a:lnTo>
                      <a:lnTo>
                        <a:pt x="4" y="0"/>
                      </a:lnTo>
                      <a:lnTo>
                        <a:pt x="0" y="0"/>
                      </a:lnTo>
                      <a:lnTo>
                        <a:pt x="0" y="2"/>
                      </a:lnTo>
                      <a:lnTo>
                        <a:pt x="0" y="2"/>
                      </a:lnTo>
                      <a:lnTo>
                        <a:pt x="4" y="6"/>
                      </a:lnTo>
                      <a:lnTo>
                        <a:pt x="8" y="8"/>
                      </a:lnTo>
                      <a:lnTo>
                        <a:pt x="8" y="8"/>
                      </a:lnTo>
                      <a:lnTo>
                        <a:pt x="24" y="18"/>
                      </a:lnTo>
                      <a:lnTo>
                        <a:pt x="138" y="92"/>
                      </a:lnTo>
                      <a:lnTo>
                        <a:pt x="138" y="92"/>
                      </a:lnTo>
                      <a:lnTo>
                        <a:pt x="152" y="100"/>
                      </a:lnTo>
                      <a:lnTo>
                        <a:pt x="152" y="1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8" name="Freeform 71"/>
                <p:cNvSpPr>
                  <a:spLocks/>
                </p:cNvSpPr>
                <p:nvPr/>
              </p:nvSpPr>
              <p:spPr bwMode="auto">
                <a:xfrm>
                  <a:off x="8054975" y="5880100"/>
                  <a:ext cx="0" cy="0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>
                      <a:moveTo>
                        <a:pt x="0" y="0"/>
                      </a:move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49" name="Freeform 72"/>
                <p:cNvSpPr>
                  <a:spLocks/>
                </p:cNvSpPr>
                <p:nvPr/>
              </p:nvSpPr>
              <p:spPr bwMode="auto">
                <a:xfrm>
                  <a:off x="8064500" y="5584825"/>
                  <a:ext cx="53975" cy="285750"/>
                </a:xfrm>
                <a:custGeom>
                  <a:avLst/>
                  <a:gdLst>
                    <a:gd name="T0" fmla="*/ 0 w 34"/>
                    <a:gd name="T1" fmla="*/ 178 h 180"/>
                    <a:gd name="T2" fmla="*/ 0 w 34"/>
                    <a:gd name="T3" fmla="*/ 178 h 180"/>
                    <a:gd name="T4" fmla="*/ 4 w 34"/>
                    <a:gd name="T5" fmla="*/ 162 h 180"/>
                    <a:gd name="T6" fmla="*/ 28 w 34"/>
                    <a:gd name="T7" fmla="*/ 30 h 180"/>
                    <a:gd name="T8" fmla="*/ 28 w 34"/>
                    <a:gd name="T9" fmla="*/ 30 h 180"/>
                    <a:gd name="T10" fmla="*/ 34 w 34"/>
                    <a:gd name="T11" fmla="*/ 10 h 180"/>
                    <a:gd name="T12" fmla="*/ 34 w 34"/>
                    <a:gd name="T13" fmla="*/ 10 h 180"/>
                    <a:gd name="T14" fmla="*/ 34 w 34"/>
                    <a:gd name="T15" fmla="*/ 6 h 180"/>
                    <a:gd name="T16" fmla="*/ 34 w 34"/>
                    <a:gd name="T17" fmla="*/ 2 h 180"/>
                    <a:gd name="T18" fmla="*/ 34 w 34"/>
                    <a:gd name="T19" fmla="*/ 2 h 180"/>
                    <a:gd name="T20" fmla="*/ 32 w 34"/>
                    <a:gd name="T21" fmla="*/ 0 h 180"/>
                    <a:gd name="T22" fmla="*/ 30 w 34"/>
                    <a:gd name="T23" fmla="*/ 2 h 180"/>
                    <a:gd name="T24" fmla="*/ 30 w 34"/>
                    <a:gd name="T25" fmla="*/ 2 h 180"/>
                    <a:gd name="T26" fmla="*/ 28 w 34"/>
                    <a:gd name="T27" fmla="*/ 8 h 180"/>
                    <a:gd name="T28" fmla="*/ 26 w 34"/>
                    <a:gd name="T29" fmla="*/ 14 h 180"/>
                    <a:gd name="T30" fmla="*/ 26 w 34"/>
                    <a:gd name="T31" fmla="*/ 14 h 180"/>
                    <a:gd name="T32" fmla="*/ 22 w 34"/>
                    <a:gd name="T33" fmla="*/ 38 h 180"/>
                    <a:gd name="T34" fmla="*/ 2 w 34"/>
                    <a:gd name="T35" fmla="*/ 162 h 180"/>
                    <a:gd name="T36" fmla="*/ 2 w 34"/>
                    <a:gd name="T37" fmla="*/ 162 h 180"/>
                    <a:gd name="T38" fmla="*/ 0 w 34"/>
                    <a:gd name="T39" fmla="*/ 178 h 180"/>
                    <a:gd name="T40" fmla="*/ 0 w 34"/>
                    <a:gd name="T41" fmla="*/ 178 h 180"/>
                    <a:gd name="T42" fmla="*/ 0 w 34"/>
                    <a:gd name="T43" fmla="*/ 180 h 180"/>
                    <a:gd name="T44" fmla="*/ 0 w 34"/>
                    <a:gd name="T45" fmla="*/ 180 h 180"/>
                    <a:gd name="T46" fmla="*/ 0 w 34"/>
                    <a:gd name="T47" fmla="*/ 178 h 180"/>
                    <a:gd name="T48" fmla="*/ 0 w 34"/>
                    <a:gd name="T49" fmla="*/ 178 h 1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34" h="180">
                      <a:moveTo>
                        <a:pt x="0" y="178"/>
                      </a:moveTo>
                      <a:lnTo>
                        <a:pt x="0" y="178"/>
                      </a:lnTo>
                      <a:lnTo>
                        <a:pt x="4" y="162"/>
                      </a:lnTo>
                      <a:lnTo>
                        <a:pt x="28" y="30"/>
                      </a:lnTo>
                      <a:lnTo>
                        <a:pt x="28" y="30"/>
                      </a:lnTo>
                      <a:lnTo>
                        <a:pt x="34" y="10"/>
                      </a:lnTo>
                      <a:lnTo>
                        <a:pt x="34" y="10"/>
                      </a:lnTo>
                      <a:lnTo>
                        <a:pt x="34" y="6"/>
                      </a:lnTo>
                      <a:lnTo>
                        <a:pt x="34" y="2"/>
                      </a:lnTo>
                      <a:lnTo>
                        <a:pt x="34" y="2"/>
                      </a:lnTo>
                      <a:lnTo>
                        <a:pt x="32" y="0"/>
                      </a:lnTo>
                      <a:lnTo>
                        <a:pt x="30" y="2"/>
                      </a:lnTo>
                      <a:lnTo>
                        <a:pt x="30" y="2"/>
                      </a:lnTo>
                      <a:lnTo>
                        <a:pt x="28" y="8"/>
                      </a:lnTo>
                      <a:lnTo>
                        <a:pt x="26" y="14"/>
                      </a:lnTo>
                      <a:lnTo>
                        <a:pt x="26" y="14"/>
                      </a:lnTo>
                      <a:lnTo>
                        <a:pt x="22" y="38"/>
                      </a:lnTo>
                      <a:lnTo>
                        <a:pt x="2" y="162"/>
                      </a:lnTo>
                      <a:lnTo>
                        <a:pt x="2" y="162"/>
                      </a:lnTo>
                      <a:lnTo>
                        <a:pt x="0" y="178"/>
                      </a:lnTo>
                      <a:lnTo>
                        <a:pt x="0" y="178"/>
                      </a:lnTo>
                      <a:lnTo>
                        <a:pt x="0" y="180"/>
                      </a:lnTo>
                      <a:lnTo>
                        <a:pt x="0" y="180"/>
                      </a:lnTo>
                      <a:lnTo>
                        <a:pt x="0" y="178"/>
                      </a:lnTo>
                      <a:lnTo>
                        <a:pt x="0" y="178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150" name="Freeform 73"/>
                <p:cNvSpPr>
                  <a:spLocks noEditPoints="1"/>
                </p:cNvSpPr>
                <p:nvPr/>
              </p:nvSpPr>
              <p:spPr bwMode="auto">
                <a:xfrm>
                  <a:off x="7315200" y="5334000"/>
                  <a:ext cx="1054100" cy="1371600"/>
                </a:xfrm>
                <a:custGeom>
                  <a:avLst/>
                  <a:gdLst>
                    <a:gd name="T0" fmla="*/ 582 w 664"/>
                    <a:gd name="T1" fmla="*/ 488 h 864"/>
                    <a:gd name="T2" fmla="*/ 664 w 664"/>
                    <a:gd name="T3" fmla="*/ 356 h 864"/>
                    <a:gd name="T4" fmla="*/ 664 w 664"/>
                    <a:gd name="T5" fmla="*/ 0 h 864"/>
                    <a:gd name="T6" fmla="*/ 608 w 664"/>
                    <a:gd name="T7" fmla="*/ 50 h 864"/>
                    <a:gd name="T8" fmla="*/ 548 w 664"/>
                    <a:gd name="T9" fmla="*/ 146 h 864"/>
                    <a:gd name="T10" fmla="*/ 508 w 664"/>
                    <a:gd name="T11" fmla="*/ 294 h 864"/>
                    <a:gd name="T12" fmla="*/ 498 w 664"/>
                    <a:gd name="T13" fmla="*/ 358 h 864"/>
                    <a:gd name="T14" fmla="*/ 490 w 664"/>
                    <a:gd name="T15" fmla="*/ 342 h 864"/>
                    <a:gd name="T16" fmla="*/ 476 w 664"/>
                    <a:gd name="T17" fmla="*/ 338 h 864"/>
                    <a:gd name="T18" fmla="*/ 472 w 664"/>
                    <a:gd name="T19" fmla="*/ 338 h 864"/>
                    <a:gd name="T20" fmla="*/ 464 w 664"/>
                    <a:gd name="T21" fmla="*/ 338 h 864"/>
                    <a:gd name="T22" fmla="*/ 464 w 664"/>
                    <a:gd name="T23" fmla="*/ 344 h 864"/>
                    <a:gd name="T24" fmla="*/ 454 w 664"/>
                    <a:gd name="T25" fmla="*/ 350 h 864"/>
                    <a:gd name="T26" fmla="*/ 458 w 664"/>
                    <a:gd name="T27" fmla="*/ 362 h 864"/>
                    <a:gd name="T28" fmla="*/ 456 w 664"/>
                    <a:gd name="T29" fmla="*/ 376 h 864"/>
                    <a:gd name="T30" fmla="*/ 336 w 664"/>
                    <a:gd name="T31" fmla="*/ 294 h 864"/>
                    <a:gd name="T32" fmla="*/ 204 w 664"/>
                    <a:gd name="T33" fmla="*/ 246 h 864"/>
                    <a:gd name="T34" fmla="*/ 116 w 664"/>
                    <a:gd name="T35" fmla="*/ 242 h 864"/>
                    <a:gd name="T36" fmla="*/ 8 w 664"/>
                    <a:gd name="T37" fmla="*/ 282 h 864"/>
                    <a:gd name="T38" fmla="*/ 28 w 664"/>
                    <a:gd name="T39" fmla="*/ 358 h 864"/>
                    <a:gd name="T40" fmla="*/ 46 w 664"/>
                    <a:gd name="T41" fmla="*/ 368 h 864"/>
                    <a:gd name="T42" fmla="*/ 64 w 664"/>
                    <a:gd name="T43" fmla="*/ 380 h 864"/>
                    <a:gd name="T44" fmla="*/ 92 w 664"/>
                    <a:gd name="T45" fmla="*/ 390 h 864"/>
                    <a:gd name="T46" fmla="*/ 112 w 664"/>
                    <a:gd name="T47" fmla="*/ 406 h 864"/>
                    <a:gd name="T48" fmla="*/ 130 w 664"/>
                    <a:gd name="T49" fmla="*/ 430 h 864"/>
                    <a:gd name="T50" fmla="*/ 142 w 664"/>
                    <a:gd name="T51" fmla="*/ 438 h 864"/>
                    <a:gd name="T52" fmla="*/ 152 w 664"/>
                    <a:gd name="T53" fmla="*/ 456 h 864"/>
                    <a:gd name="T54" fmla="*/ 170 w 664"/>
                    <a:gd name="T55" fmla="*/ 474 h 864"/>
                    <a:gd name="T56" fmla="*/ 186 w 664"/>
                    <a:gd name="T57" fmla="*/ 490 h 864"/>
                    <a:gd name="T58" fmla="*/ 224 w 664"/>
                    <a:gd name="T59" fmla="*/ 516 h 864"/>
                    <a:gd name="T60" fmla="*/ 268 w 664"/>
                    <a:gd name="T61" fmla="*/ 512 h 864"/>
                    <a:gd name="T62" fmla="*/ 350 w 664"/>
                    <a:gd name="T63" fmla="*/ 482 h 864"/>
                    <a:gd name="T64" fmla="*/ 302 w 664"/>
                    <a:gd name="T65" fmla="*/ 566 h 864"/>
                    <a:gd name="T66" fmla="*/ 302 w 664"/>
                    <a:gd name="T67" fmla="*/ 586 h 864"/>
                    <a:gd name="T68" fmla="*/ 344 w 664"/>
                    <a:gd name="T69" fmla="*/ 630 h 864"/>
                    <a:gd name="T70" fmla="*/ 384 w 664"/>
                    <a:gd name="T71" fmla="*/ 646 h 864"/>
                    <a:gd name="T72" fmla="*/ 404 w 664"/>
                    <a:gd name="T73" fmla="*/ 662 h 864"/>
                    <a:gd name="T74" fmla="*/ 434 w 664"/>
                    <a:gd name="T75" fmla="*/ 676 h 864"/>
                    <a:gd name="T76" fmla="*/ 460 w 664"/>
                    <a:gd name="T77" fmla="*/ 704 h 864"/>
                    <a:gd name="T78" fmla="*/ 472 w 664"/>
                    <a:gd name="T79" fmla="*/ 740 h 864"/>
                    <a:gd name="T80" fmla="*/ 460 w 664"/>
                    <a:gd name="T81" fmla="*/ 788 h 864"/>
                    <a:gd name="T82" fmla="*/ 452 w 664"/>
                    <a:gd name="T83" fmla="*/ 824 h 864"/>
                    <a:gd name="T84" fmla="*/ 466 w 664"/>
                    <a:gd name="T85" fmla="*/ 864 h 864"/>
                    <a:gd name="T86" fmla="*/ 476 w 664"/>
                    <a:gd name="T87" fmla="*/ 860 h 864"/>
                    <a:gd name="T88" fmla="*/ 492 w 664"/>
                    <a:gd name="T89" fmla="*/ 792 h 864"/>
                    <a:gd name="T90" fmla="*/ 506 w 664"/>
                    <a:gd name="T91" fmla="*/ 770 h 864"/>
                    <a:gd name="T92" fmla="*/ 520 w 664"/>
                    <a:gd name="T93" fmla="*/ 726 h 864"/>
                    <a:gd name="T94" fmla="*/ 504 w 664"/>
                    <a:gd name="T95" fmla="*/ 578 h 864"/>
                    <a:gd name="T96" fmla="*/ 494 w 664"/>
                    <a:gd name="T97" fmla="*/ 502 h 864"/>
                    <a:gd name="T98" fmla="*/ 518 w 664"/>
                    <a:gd name="T99" fmla="*/ 508 h 864"/>
                    <a:gd name="T100" fmla="*/ 542 w 664"/>
                    <a:gd name="T101" fmla="*/ 568 h 864"/>
                    <a:gd name="T102" fmla="*/ 570 w 664"/>
                    <a:gd name="T103" fmla="*/ 620 h 864"/>
                    <a:gd name="T104" fmla="*/ 598 w 664"/>
                    <a:gd name="T105" fmla="*/ 590 h 864"/>
                    <a:gd name="T106" fmla="*/ 582 w 664"/>
                    <a:gd name="T107" fmla="*/ 548 h 864"/>
                    <a:gd name="T108" fmla="*/ 550 w 664"/>
                    <a:gd name="T109" fmla="*/ 484 h 864"/>
                    <a:gd name="T110" fmla="*/ 566 w 664"/>
                    <a:gd name="T111" fmla="*/ 472 h 864"/>
                    <a:gd name="T112" fmla="*/ 466 w 664"/>
                    <a:gd name="T113" fmla="*/ 344 h 8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</a:cxnLst>
                  <a:rect l="0" t="0" r="r" b="b"/>
                  <a:pathLst>
                    <a:path w="664" h="864">
                      <a:moveTo>
                        <a:pt x="566" y="472"/>
                      </a:moveTo>
                      <a:lnTo>
                        <a:pt x="566" y="472"/>
                      </a:lnTo>
                      <a:lnTo>
                        <a:pt x="568" y="472"/>
                      </a:lnTo>
                      <a:lnTo>
                        <a:pt x="572" y="476"/>
                      </a:lnTo>
                      <a:lnTo>
                        <a:pt x="582" y="488"/>
                      </a:lnTo>
                      <a:lnTo>
                        <a:pt x="612" y="532"/>
                      </a:lnTo>
                      <a:lnTo>
                        <a:pt x="660" y="604"/>
                      </a:lnTo>
                      <a:lnTo>
                        <a:pt x="660" y="604"/>
                      </a:lnTo>
                      <a:lnTo>
                        <a:pt x="664" y="608"/>
                      </a:lnTo>
                      <a:lnTo>
                        <a:pt x="664" y="356"/>
                      </a:lnTo>
                      <a:lnTo>
                        <a:pt x="664" y="356"/>
                      </a:lnTo>
                      <a:lnTo>
                        <a:pt x="650" y="354"/>
                      </a:lnTo>
                      <a:lnTo>
                        <a:pt x="650" y="354"/>
                      </a:lnTo>
                      <a:lnTo>
                        <a:pt x="664" y="346"/>
                      </a:lnTo>
                      <a:lnTo>
                        <a:pt x="664" y="0"/>
                      </a:lnTo>
                      <a:lnTo>
                        <a:pt x="664" y="0"/>
                      </a:lnTo>
                      <a:lnTo>
                        <a:pt x="638" y="20"/>
                      </a:lnTo>
                      <a:lnTo>
                        <a:pt x="624" y="34"/>
                      </a:lnTo>
                      <a:lnTo>
                        <a:pt x="608" y="50"/>
                      </a:lnTo>
                      <a:lnTo>
                        <a:pt x="608" y="50"/>
                      </a:lnTo>
                      <a:lnTo>
                        <a:pt x="594" y="68"/>
                      </a:lnTo>
                      <a:lnTo>
                        <a:pt x="580" y="86"/>
                      </a:lnTo>
                      <a:lnTo>
                        <a:pt x="568" y="104"/>
                      </a:lnTo>
                      <a:lnTo>
                        <a:pt x="558" y="124"/>
                      </a:lnTo>
                      <a:lnTo>
                        <a:pt x="548" y="146"/>
                      </a:lnTo>
                      <a:lnTo>
                        <a:pt x="540" y="166"/>
                      </a:lnTo>
                      <a:lnTo>
                        <a:pt x="524" y="214"/>
                      </a:lnTo>
                      <a:lnTo>
                        <a:pt x="524" y="214"/>
                      </a:lnTo>
                      <a:lnTo>
                        <a:pt x="514" y="254"/>
                      </a:lnTo>
                      <a:lnTo>
                        <a:pt x="508" y="294"/>
                      </a:lnTo>
                      <a:lnTo>
                        <a:pt x="504" y="330"/>
                      </a:lnTo>
                      <a:lnTo>
                        <a:pt x="502" y="356"/>
                      </a:lnTo>
                      <a:lnTo>
                        <a:pt x="502" y="356"/>
                      </a:lnTo>
                      <a:lnTo>
                        <a:pt x="498" y="358"/>
                      </a:lnTo>
                      <a:lnTo>
                        <a:pt x="498" y="358"/>
                      </a:lnTo>
                      <a:lnTo>
                        <a:pt x="490" y="350"/>
                      </a:lnTo>
                      <a:lnTo>
                        <a:pt x="490" y="350"/>
                      </a:lnTo>
                      <a:lnTo>
                        <a:pt x="490" y="346"/>
                      </a:lnTo>
                      <a:lnTo>
                        <a:pt x="490" y="342"/>
                      </a:lnTo>
                      <a:lnTo>
                        <a:pt x="490" y="342"/>
                      </a:lnTo>
                      <a:lnTo>
                        <a:pt x="488" y="340"/>
                      </a:lnTo>
                      <a:lnTo>
                        <a:pt x="484" y="338"/>
                      </a:lnTo>
                      <a:lnTo>
                        <a:pt x="480" y="336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8"/>
                      </a:lnTo>
                      <a:lnTo>
                        <a:pt x="476" y="336"/>
                      </a:lnTo>
                      <a:lnTo>
                        <a:pt x="474" y="336"/>
                      </a:lnTo>
                      <a:lnTo>
                        <a:pt x="472" y="338"/>
                      </a:lnTo>
                      <a:lnTo>
                        <a:pt x="472" y="338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8" y="336"/>
                      </a:lnTo>
                      <a:lnTo>
                        <a:pt x="466" y="338"/>
                      </a:lnTo>
                      <a:lnTo>
                        <a:pt x="464" y="338"/>
                      </a:lnTo>
                      <a:lnTo>
                        <a:pt x="464" y="340"/>
                      </a:lnTo>
                      <a:lnTo>
                        <a:pt x="462" y="340"/>
                      </a:lnTo>
                      <a:lnTo>
                        <a:pt x="462" y="342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4" y="344"/>
                      </a:lnTo>
                      <a:lnTo>
                        <a:pt x="460" y="344"/>
                      </a:lnTo>
                      <a:lnTo>
                        <a:pt x="460" y="344"/>
                      </a:lnTo>
                      <a:lnTo>
                        <a:pt x="456" y="346"/>
                      </a:lnTo>
                      <a:lnTo>
                        <a:pt x="454" y="350"/>
                      </a:lnTo>
                      <a:lnTo>
                        <a:pt x="454" y="354"/>
                      </a:lnTo>
                      <a:lnTo>
                        <a:pt x="456" y="358"/>
                      </a:lnTo>
                      <a:lnTo>
                        <a:pt x="456" y="358"/>
                      </a:lnTo>
                      <a:lnTo>
                        <a:pt x="458" y="362"/>
                      </a:lnTo>
                      <a:lnTo>
                        <a:pt x="458" y="362"/>
                      </a:lnTo>
                      <a:lnTo>
                        <a:pt x="458" y="370"/>
                      </a:lnTo>
                      <a:lnTo>
                        <a:pt x="458" y="374"/>
                      </a:lnTo>
                      <a:lnTo>
                        <a:pt x="458" y="374"/>
                      </a:lnTo>
                      <a:lnTo>
                        <a:pt x="456" y="376"/>
                      </a:lnTo>
                      <a:lnTo>
                        <a:pt x="456" y="376"/>
                      </a:lnTo>
                      <a:lnTo>
                        <a:pt x="434" y="360"/>
                      </a:lnTo>
                      <a:lnTo>
                        <a:pt x="406" y="338"/>
                      </a:lnTo>
                      <a:lnTo>
                        <a:pt x="372" y="314"/>
                      </a:lnTo>
                      <a:lnTo>
                        <a:pt x="336" y="294"/>
                      </a:lnTo>
                      <a:lnTo>
                        <a:pt x="336" y="294"/>
                      </a:lnTo>
                      <a:lnTo>
                        <a:pt x="292" y="272"/>
                      </a:lnTo>
                      <a:lnTo>
                        <a:pt x="270" y="264"/>
                      </a:lnTo>
                      <a:lnTo>
                        <a:pt x="248" y="256"/>
                      </a:lnTo>
                      <a:lnTo>
                        <a:pt x="226" y="250"/>
                      </a:lnTo>
                      <a:lnTo>
                        <a:pt x="204" y="246"/>
                      </a:lnTo>
                      <a:lnTo>
                        <a:pt x="182" y="244"/>
                      </a:lnTo>
                      <a:lnTo>
                        <a:pt x="160" y="242"/>
                      </a:lnTo>
                      <a:lnTo>
                        <a:pt x="160" y="242"/>
                      </a:lnTo>
                      <a:lnTo>
                        <a:pt x="138" y="242"/>
                      </a:lnTo>
                      <a:lnTo>
                        <a:pt x="116" y="242"/>
                      </a:lnTo>
                      <a:lnTo>
                        <a:pt x="84" y="248"/>
                      </a:lnTo>
                      <a:lnTo>
                        <a:pt x="62" y="252"/>
                      </a:lnTo>
                      <a:lnTo>
                        <a:pt x="56" y="256"/>
                      </a:lnTo>
                      <a:lnTo>
                        <a:pt x="30" y="266"/>
                      </a:lnTo>
                      <a:lnTo>
                        <a:pt x="8" y="282"/>
                      </a:lnTo>
                      <a:lnTo>
                        <a:pt x="0" y="296"/>
                      </a:lnTo>
                      <a:lnTo>
                        <a:pt x="0" y="324"/>
                      </a:lnTo>
                      <a:lnTo>
                        <a:pt x="2" y="330"/>
                      </a:lnTo>
                      <a:lnTo>
                        <a:pt x="14" y="344"/>
                      </a:lnTo>
                      <a:lnTo>
                        <a:pt x="28" y="358"/>
                      </a:lnTo>
                      <a:lnTo>
                        <a:pt x="28" y="358"/>
                      </a:lnTo>
                      <a:lnTo>
                        <a:pt x="36" y="364"/>
                      </a:lnTo>
                      <a:lnTo>
                        <a:pt x="42" y="366"/>
                      </a:lnTo>
                      <a:lnTo>
                        <a:pt x="46" y="368"/>
                      </a:lnTo>
                      <a:lnTo>
                        <a:pt x="46" y="368"/>
                      </a:lnTo>
                      <a:lnTo>
                        <a:pt x="52" y="368"/>
                      </a:lnTo>
                      <a:lnTo>
                        <a:pt x="56" y="372"/>
                      </a:lnTo>
                      <a:lnTo>
                        <a:pt x="60" y="376"/>
                      </a:lnTo>
                      <a:lnTo>
                        <a:pt x="60" y="376"/>
                      </a:lnTo>
                      <a:lnTo>
                        <a:pt x="64" y="380"/>
                      </a:lnTo>
                      <a:lnTo>
                        <a:pt x="70" y="384"/>
                      </a:lnTo>
                      <a:lnTo>
                        <a:pt x="78" y="386"/>
                      </a:lnTo>
                      <a:lnTo>
                        <a:pt x="78" y="386"/>
                      </a:lnTo>
                      <a:lnTo>
                        <a:pt x="84" y="386"/>
                      </a:lnTo>
                      <a:lnTo>
                        <a:pt x="92" y="390"/>
                      </a:lnTo>
                      <a:lnTo>
                        <a:pt x="98" y="394"/>
                      </a:lnTo>
                      <a:lnTo>
                        <a:pt x="100" y="398"/>
                      </a:lnTo>
                      <a:lnTo>
                        <a:pt x="100" y="398"/>
                      </a:lnTo>
                      <a:lnTo>
                        <a:pt x="104" y="402"/>
                      </a:lnTo>
                      <a:lnTo>
                        <a:pt x="112" y="406"/>
                      </a:lnTo>
                      <a:lnTo>
                        <a:pt x="120" y="410"/>
                      </a:lnTo>
                      <a:lnTo>
                        <a:pt x="120" y="410"/>
                      </a:lnTo>
                      <a:lnTo>
                        <a:pt x="126" y="418"/>
                      </a:lnTo>
                      <a:lnTo>
                        <a:pt x="130" y="426"/>
                      </a:lnTo>
                      <a:lnTo>
                        <a:pt x="130" y="430"/>
                      </a:lnTo>
                      <a:lnTo>
                        <a:pt x="130" y="430"/>
                      </a:lnTo>
                      <a:lnTo>
                        <a:pt x="132" y="434"/>
                      </a:lnTo>
                      <a:lnTo>
                        <a:pt x="136" y="436"/>
                      </a:lnTo>
                      <a:lnTo>
                        <a:pt x="142" y="438"/>
                      </a:lnTo>
                      <a:lnTo>
                        <a:pt x="142" y="438"/>
                      </a:lnTo>
                      <a:lnTo>
                        <a:pt x="146" y="442"/>
                      </a:lnTo>
                      <a:lnTo>
                        <a:pt x="150" y="446"/>
                      </a:lnTo>
                      <a:lnTo>
                        <a:pt x="152" y="452"/>
                      </a:lnTo>
                      <a:lnTo>
                        <a:pt x="152" y="452"/>
                      </a:lnTo>
                      <a:lnTo>
                        <a:pt x="152" y="456"/>
                      </a:lnTo>
                      <a:lnTo>
                        <a:pt x="154" y="458"/>
                      </a:lnTo>
                      <a:lnTo>
                        <a:pt x="158" y="466"/>
                      </a:lnTo>
                      <a:lnTo>
                        <a:pt x="166" y="472"/>
                      </a:lnTo>
                      <a:lnTo>
                        <a:pt x="170" y="474"/>
                      </a:lnTo>
                      <a:lnTo>
                        <a:pt x="170" y="474"/>
                      </a:lnTo>
                      <a:lnTo>
                        <a:pt x="174" y="476"/>
                      </a:lnTo>
                      <a:lnTo>
                        <a:pt x="178" y="480"/>
                      </a:lnTo>
                      <a:lnTo>
                        <a:pt x="182" y="486"/>
                      </a:lnTo>
                      <a:lnTo>
                        <a:pt x="182" y="486"/>
                      </a:lnTo>
                      <a:lnTo>
                        <a:pt x="186" y="490"/>
                      </a:lnTo>
                      <a:lnTo>
                        <a:pt x="192" y="494"/>
                      </a:lnTo>
                      <a:lnTo>
                        <a:pt x="200" y="500"/>
                      </a:lnTo>
                      <a:lnTo>
                        <a:pt x="200" y="500"/>
                      </a:lnTo>
                      <a:lnTo>
                        <a:pt x="216" y="510"/>
                      </a:lnTo>
                      <a:lnTo>
                        <a:pt x="224" y="516"/>
                      </a:lnTo>
                      <a:lnTo>
                        <a:pt x="224" y="516"/>
                      </a:lnTo>
                      <a:lnTo>
                        <a:pt x="230" y="518"/>
                      </a:lnTo>
                      <a:lnTo>
                        <a:pt x="238" y="518"/>
                      </a:lnTo>
                      <a:lnTo>
                        <a:pt x="246" y="518"/>
                      </a:lnTo>
                      <a:lnTo>
                        <a:pt x="268" y="512"/>
                      </a:lnTo>
                      <a:lnTo>
                        <a:pt x="288" y="504"/>
                      </a:lnTo>
                      <a:lnTo>
                        <a:pt x="306" y="496"/>
                      </a:lnTo>
                      <a:lnTo>
                        <a:pt x="332" y="486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50" y="482"/>
                      </a:lnTo>
                      <a:lnTo>
                        <a:pt x="334" y="504"/>
                      </a:lnTo>
                      <a:lnTo>
                        <a:pt x="320" y="526"/>
                      </a:lnTo>
                      <a:lnTo>
                        <a:pt x="320" y="526"/>
                      </a:lnTo>
                      <a:lnTo>
                        <a:pt x="302" y="566"/>
                      </a:lnTo>
                      <a:lnTo>
                        <a:pt x="298" y="576"/>
                      </a:lnTo>
                      <a:lnTo>
                        <a:pt x="298" y="582"/>
                      </a:lnTo>
                      <a:lnTo>
                        <a:pt x="298" y="586"/>
                      </a:lnTo>
                      <a:lnTo>
                        <a:pt x="300" y="586"/>
                      </a:lnTo>
                      <a:lnTo>
                        <a:pt x="302" y="586"/>
                      </a:lnTo>
                      <a:lnTo>
                        <a:pt x="310" y="598"/>
                      </a:lnTo>
                      <a:lnTo>
                        <a:pt x="310" y="598"/>
                      </a:lnTo>
                      <a:lnTo>
                        <a:pt x="318" y="604"/>
                      </a:lnTo>
                      <a:lnTo>
                        <a:pt x="334" y="622"/>
                      </a:lnTo>
                      <a:lnTo>
                        <a:pt x="344" y="630"/>
                      </a:lnTo>
                      <a:lnTo>
                        <a:pt x="356" y="638"/>
                      </a:lnTo>
                      <a:lnTo>
                        <a:pt x="366" y="644"/>
                      </a:lnTo>
                      <a:lnTo>
                        <a:pt x="376" y="646"/>
                      </a:lnTo>
                      <a:lnTo>
                        <a:pt x="376" y="646"/>
                      </a:lnTo>
                      <a:lnTo>
                        <a:pt x="384" y="646"/>
                      </a:lnTo>
                      <a:lnTo>
                        <a:pt x="390" y="648"/>
                      </a:lnTo>
                      <a:lnTo>
                        <a:pt x="396" y="650"/>
                      </a:lnTo>
                      <a:lnTo>
                        <a:pt x="398" y="654"/>
                      </a:lnTo>
                      <a:lnTo>
                        <a:pt x="402" y="660"/>
                      </a:lnTo>
                      <a:lnTo>
                        <a:pt x="404" y="662"/>
                      </a:lnTo>
                      <a:lnTo>
                        <a:pt x="404" y="662"/>
                      </a:lnTo>
                      <a:lnTo>
                        <a:pt x="414" y="670"/>
                      </a:lnTo>
                      <a:lnTo>
                        <a:pt x="424" y="676"/>
                      </a:lnTo>
                      <a:lnTo>
                        <a:pt x="428" y="678"/>
                      </a:lnTo>
                      <a:lnTo>
                        <a:pt x="434" y="676"/>
                      </a:lnTo>
                      <a:lnTo>
                        <a:pt x="434" y="676"/>
                      </a:lnTo>
                      <a:lnTo>
                        <a:pt x="438" y="678"/>
                      </a:lnTo>
                      <a:lnTo>
                        <a:pt x="444" y="680"/>
                      </a:lnTo>
                      <a:lnTo>
                        <a:pt x="454" y="692"/>
                      </a:lnTo>
                      <a:lnTo>
                        <a:pt x="460" y="704"/>
                      </a:lnTo>
                      <a:lnTo>
                        <a:pt x="464" y="710"/>
                      </a:lnTo>
                      <a:lnTo>
                        <a:pt x="464" y="710"/>
                      </a:lnTo>
                      <a:lnTo>
                        <a:pt x="466" y="716"/>
                      </a:lnTo>
                      <a:lnTo>
                        <a:pt x="470" y="730"/>
                      </a:lnTo>
                      <a:lnTo>
                        <a:pt x="472" y="740"/>
                      </a:lnTo>
                      <a:lnTo>
                        <a:pt x="472" y="750"/>
                      </a:lnTo>
                      <a:lnTo>
                        <a:pt x="470" y="760"/>
                      </a:lnTo>
                      <a:lnTo>
                        <a:pt x="468" y="770"/>
                      </a:lnTo>
                      <a:lnTo>
                        <a:pt x="468" y="770"/>
                      </a:lnTo>
                      <a:lnTo>
                        <a:pt x="460" y="788"/>
                      </a:lnTo>
                      <a:lnTo>
                        <a:pt x="456" y="800"/>
                      </a:lnTo>
                      <a:lnTo>
                        <a:pt x="454" y="810"/>
                      </a:lnTo>
                      <a:lnTo>
                        <a:pt x="454" y="810"/>
                      </a:lnTo>
                      <a:lnTo>
                        <a:pt x="452" y="816"/>
                      </a:lnTo>
                      <a:lnTo>
                        <a:pt x="452" y="824"/>
                      </a:lnTo>
                      <a:lnTo>
                        <a:pt x="454" y="832"/>
                      </a:lnTo>
                      <a:lnTo>
                        <a:pt x="454" y="832"/>
                      </a:lnTo>
                      <a:lnTo>
                        <a:pt x="458" y="852"/>
                      </a:lnTo>
                      <a:lnTo>
                        <a:pt x="462" y="858"/>
                      </a:lnTo>
                      <a:lnTo>
                        <a:pt x="466" y="864"/>
                      </a:lnTo>
                      <a:lnTo>
                        <a:pt x="466" y="864"/>
                      </a:lnTo>
                      <a:lnTo>
                        <a:pt x="468" y="864"/>
                      </a:lnTo>
                      <a:lnTo>
                        <a:pt x="472" y="864"/>
                      </a:lnTo>
                      <a:lnTo>
                        <a:pt x="472" y="864"/>
                      </a:lnTo>
                      <a:lnTo>
                        <a:pt x="476" y="860"/>
                      </a:lnTo>
                      <a:lnTo>
                        <a:pt x="480" y="858"/>
                      </a:lnTo>
                      <a:lnTo>
                        <a:pt x="496" y="810"/>
                      </a:lnTo>
                      <a:lnTo>
                        <a:pt x="490" y="798"/>
                      </a:lnTo>
                      <a:lnTo>
                        <a:pt x="490" y="798"/>
                      </a:lnTo>
                      <a:lnTo>
                        <a:pt x="492" y="792"/>
                      </a:lnTo>
                      <a:lnTo>
                        <a:pt x="494" y="786"/>
                      </a:lnTo>
                      <a:lnTo>
                        <a:pt x="498" y="784"/>
                      </a:lnTo>
                      <a:lnTo>
                        <a:pt x="498" y="784"/>
                      </a:lnTo>
                      <a:lnTo>
                        <a:pt x="502" y="778"/>
                      </a:lnTo>
                      <a:lnTo>
                        <a:pt x="506" y="770"/>
                      </a:lnTo>
                      <a:lnTo>
                        <a:pt x="508" y="758"/>
                      </a:lnTo>
                      <a:lnTo>
                        <a:pt x="508" y="758"/>
                      </a:lnTo>
                      <a:lnTo>
                        <a:pt x="512" y="748"/>
                      </a:lnTo>
                      <a:lnTo>
                        <a:pt x="520" y="726"/>
                      </a:lnTo>
                      <a:lnTo>
                        <a:pt x="520" y="726"/>
                      </a:lnTo>
                      <a:lnTo>
                        <a:pt x="524" y="694"/>
                      </a:lnTo>
                      <a:lnTo>
                        <a:pt x="526" y="676"/>
                      </a:lnTo>
                      <a:lnTo>
                        <a:pt x="524" y="662"/>
                      </a:lnTo>
                      <a:lnTo>
                        <a:pt x="524" y="662"/>
                      </a:lnTo>
                      <a:lnTo>
                        <a:pt x="504" y="578"/>
                      </a:lnTo>
                      <a:lnTo>
                        <a:pt x="494" y="526"/>
                      </a:lnTo>
                      <a:lnTo>
                        <a:pt x="492" y="510"/>
                      </a:lnTo>
                      <a:lnTo>
                        <a:pt x="492" y="504"/>
                      </a:lnTo>
                      <a:lnTo>
                        <a:pt x="494" y="502"/>
                      </a:lnTo>
                      <a:lnTo>
                        <a:pt x="494" y="502"/>
                      </a:lnTo>
                      <a:lnTo>
                        <a:pt x="498" y="498"/>
                      </a:lnTo>
                      <a:lnTo>
                        <a:pt x="500" y="492"/>
                      </a:lnTo>
                      <a:lnTo>
                        <a:pt x="504" y="474"/>
                      </a:lnTo>
                      <a:lnTo>
                        <a:pt x="512" y="500"/>
                      </a:lnTo>
                      <a:lnTo>
                        <a:pt x="518" y="508"/>
                      </a:lnTo>
                      <a:lnTo>
                        <a:pt x="518" y="520"/>
                      </a:lnTo>
                      <a:lnTo>
                        <a:pt x="526" y="538"/>
                      </a:lnTo>
                      <a:lnTo>
                        <a:pt x="528" y="542"/>
                      </a:lnTo>
                      <a:lnTo>
                        <a:pt x="538" y="568"/>
                      </a:lnTo>
                      <a:lnTo>
                        <a:pt x="542" y="568"/>
                      </a:lnTo>
                      <a:lnTo>
                        <a:pt x="544" y="572"/>
                      </a:lnTo>
                      <a:lnTo>
                        <a:pt x="542" y="576"/>
                      </a:lnTo>
                      <a:lnTo>
                        <a:pt x="548" y="588"/>
                      </a:lnTo>
                      <a:lnTo>
                        <a:pt x="556" y="608"/>
                      </a:lnTo>
                      <a:lnTo>
                        <a:pt x="570" y="620"/>
                      </a:lnTo>
                      <a:lnTo>
                        <a:pt x="588" y="626"/>
                      </a:lnTo>
                      <a:lnTo>
                        <a:pt x="584" y="614"/>
                      </a:lnTo>
                      <a:lnTo>
                        <a:pt x="590" y="624"/>
                      </a:lnTo>
                      <a:lnTo>
                        <a:pt x="598" y="608"/>
                      </a:lnTo>
                      <a:lnTo>
                        <a:pt x="598" y="590"/>
                      </a:lnTo>
                      <a:lnTo>
                        <a:pt x="590" y="570"/>
                      </a:lnTo>
                      <a:lnTo>
                        <a:pt x="586" y="558"/>
                      </a:lnTo>
                      <a:lnTo>
                        <a:pt x="580" y="556"/>
                      </a:lnTo>
                      <a:lnTo>
                        <a:pt x="580" y="552"/>
                      </a:lnTo>
                      <a:lnTo>
                        <a:pt x="582" y="548"/>
                      </a:lnTo>
                      <a:lnTo>
                        <a:pt x="572" y="524"/>
                      </a:lnTo>
                      <a:lnTo>
                        <a:pt x="570" y="520"/>
                      </a:lnTo>
                      <a:lnTo>
                        <a:pt x="562" y="502"/>
                      </a:lnTo>
                      <a:lnTo>
                        <a:pt x="554" y="492"/>
                      </a:lnTo>
                      <a:lnTo>
                        <a:pt x="550" y="484"/>
                      </a:lnTo>
                      <a:lnTo>
                        <a:pt x="538" y="460"/>
                      </a:lnTo>
                      <a:lnTo>
                        <a:pt x="538" y="460"/>
                      </a:lnTo>
                      <a:lnTo>
                        <a:pt x="554" y="470"/>
                      </a:lnTo>
                      <a:lnTo>
                        <a:pt x="560" y="472"/>
                      </a:lnTo>
                      <a:lnTo>
                        <a:pt x="566" y="472"/>
                      </a:lnTo>
                      <a:lnTo>
                        <a:pt x="566" y="472"/>
                      </a:lnTo>
                      <a:close/>
                      <a:moveTo>
                        <a:pt x="466" y="344"/>
                      </a:move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lnTo>
                        <a:pt x="466" y="344"/>
                      </a:lnTo>
                      <a:close/>
                    </a:path>
                  </a:pathLst>
                </a:custGeom>
                <a:solidFill>
                  <a:schemeClr val="bg2">
                    <a:lumMod val="60000"/>
                    <a:lumOff val="40000"/>
                    <a:alpha val="72000"/>
                  </a:schemeClr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457200" rtl="0" eaLnBrk="1" latinLnBrk="0" hangingPunct="1"/>
                  <a:endParaRPr 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>
            <a:lumMod val="75000"/>
            <a:lumOff val="25000"/>
          </a:schemeClr>
        </a:buClr>
        <a:buFont typeface="Wingdings 2" charset="2"/>
        <a:buChar char="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5.xml"/><Relationship Id="rId3" Type="http://schemas.openxmlformats.org/officeDocument/2006/relationships/diagramLayout" Target="../diagrams/layout4.xml"/><Relationship Id="rId7" Type="http://schemas.openxmlformats.org/officeDocument/2006/relationships/diagramData" Target="../diagrams/data5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microsoft.com/office/2007/relationships/diagramDrawing" Target="../diagrams/drawing5.xml"/><Relationship Id="rId5" Type="http://schemas.openxmlformats.org/officeDocument/2006/relationships/diagramColors" Target="../diagrams/colors4.xml"/><Relationship Id="rId10" Type="http://schemas.openxmlformats.org/officeDocument/2006/relationships/diagramColors" Target="../diagrams/colors5.xml"/><Relationship Id="rId4" Type="http://schemas.openxmlformats.org/officeDocument/2006/relationships/diagramQuickStyle" Target="../diagrams/quickStyle4.xml"/><Relationship Id="rId9" Type="http://schemas.openxmlformats.org/officeDocument/2006/relationships/diagramQuickStyle" Target="../diagrams/quickStyle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text=%D0%BB%D0%B0%D0%B7%D0%B5%D1%80%20picasso&amp;fp=0&amp;pos=9&amp;rpt=simage&amp;uinfo=ww-1812-wh-938-fw-1587-fh-598-pd-1&amp;img_url=http://www.dentaum.com.ua/DyWP/bindata/i1137/Picasso%20Lite-web.jpg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gif"/><Relationship Id="rId4" Type="http://schemas.openxmlformats.org/officeDocument/2006/relationships/hyperlink" Target="http://images.yandex.ru/yandsearch?p=6&amp;text=%D0%BB%D0%B0%D0%B7%D0%B5%D1%80%20picasso&amp;fp=6&amp;pos=208&amp;uinfo=ww-1812-wh-938-fw-1587-fh-598-pd-1&amp;rpt=simage&amp;img_url=http://maki-clinic.ru/images/stom/Picasso.gif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43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scvtech.ru/upload/resize_cache/iblock/ba8/500_500_1/ba871c18b0747375bd0275923cb10650.JPG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hyperlink" Target="http://scvtech.ru/upload/resize_cache/iblock/a04/500_500_1/a04ac9a74fe724b626dbad217364a5af.JPG" TargetMode="External"/><Relationship Id="rId3" Type="http://schemas.openxmlformats.org/officeDocument/2006/relationships/image" Target="../media/image20.jpeg"/><Relationship Id="rId7" Type="http://schemas.openxmlformats.org/officeDocument/2006/relationships/image" Target="../media/image22.jpeg"/><Relationship Id="rId2" Type="http://schemas.openxmlformats.org/officeDocument/2006/relationships/hyperlink" Target="http://scvtech.ru/upload/resize_cache/iblock/8ed/500_500_1/8ed84b9f84c05aa20f36cbdd5b1e352d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scvtech.ru/upload/resize_cache/iblock/99b/500_500_1/99b1711d1d377212e24c1c05a3e85c4a.JPG" TargetMode="External"/><Relationship Id="rId5" Type="http://schemas.openxmlformats.org/officeDocument/2006/relationships/image" Target="../media/image21.jpeg"/><Relationship Id="rId4" Type="http://schemas.openxmlformats.org/officeDocument/2006/relationships/hyperlink" Target="http://scvtech.ru/upload/resize_cache/iblock/536/500_500_1/536d6c74cffb78d26c47ffeeec803c10.JPG" TargetMode="External"/><Relationship Id="rId9" Type="http://schemas.openxmlformats.org/officeDocument/2006/relationships/image" Target="../media/image2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emf"/><Relationship Id="rId4" Type="http://schemas.openxmlformats.org/officeDocument/2006/relationships/customXml" Target="../ink/ink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25.jpeg"/><Relationship Id="rId7" Type="http://schemas.openxmlformats.org/officeDocument/2006/relationships/image" Target="../media/image29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3" y="332656"/>
            <a:ext cx="8712967" cy="4464496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/>
              <a:t>Современные технологии хирургического лечения. Применение диодного лазера в стоматологии</a:t>
            </a:r>
            <a:r>
              <a:rPr lang="ru-RU" sz="4400" dirty="0"/>
              <a:t/>
            </a:r>
            <a:br>
              <a:rPr lang="ru-RU" sz="4400" dirty="0"/>
            </a:b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Авхадыева</a:t>
            </a:r>
            <a:r>
              <a:rPr lang="ru-RU" dirty="0" smtClean="0"/>
              <a:t> Екатерина Валерьевна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074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686800" y="274638"/>
            <a:ext cx="61664" cy="5801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</a:t>
            </a: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Схема 5"/>
          <p:cNvGraphicFramePr/>
          <p:nvPr/>
        </p:nvGraphicFramePr>
        <p:xfrm>
          <a:off x="1691680" y="1844824"/>
          <a:ext cx="7080448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Овал 6"/>
          <p:cNvSpPr/>
          <p:nvPr/>
        </p:nvSpPr>
        <p:spPr>
          <a:xfrm>
            <a:off x="395536" y="332656"/>
            <a:ext cx="3816424" cy="244827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/>
          <a:lstStyle/>
          <a:p>
            <a:pPr algn="ctr"/>
            <a:r>
              <a:rPr lang="ru-RU" sz="2400" dirty="0" smtClean="0"/>
              <a:t>Зона прямого воздействия</a:t>
            </a:r>
          </a:p>
          <a:p>
            <a:pPr algn="ctr"/>
            <a:r>
              <a:rPr lang="ru-RU" sz="1600" dirty="0" smtClean="0"/>
              <a:t>От 0,25-0,5мм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076056" y="260648"/>
            <a:ext cx="3347864" cy="1368152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err="1" smtClean="0"/>
              <a:t>Фототермическое</a:t>
            </a:r>
            <a:r>
              <a:rPr lang="ru-RU" sz="2400" dirty="0" smtClean="0"/>
              <a:t> и фотохимическое воздействие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9776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45719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08563827"/>
              </p:ext>
            </p:extLst>
          </p:nvPr>
        </p:nvGraphicFramePr>
        <p:xfrm>
          <a:off x="457200" y="3140968"/>
          <a:ext cx="4042792" cy="3312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755576" y="404664"/>
            <a:ext cx="3096344" cy="2232248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1 зона рассеянного излучения</a:t>
            </a:r>
          </a:p>
          <a:p>
            <a:pPr algn="ctr"/>
            <a:r>
              <a:rPr lang="ru-RU" sz="1600" dirty="0" smtClean="0"/>
              <a:t>От 0,25 до 3-5мм</a:t>
            </a:r>
            <a:endParaRPr lang="ru-RU" sz="1600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932040" y="548680"/>
            <a:ext cx="3384376" cy="1944216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Фотохимическое и фотофизическое воздействие</a:t>
            </a:r>
            <a:endParaRPr lang="ru-RU" sz="2400" dirty="0"/>
          </a:p>
        </p:txBody>
      </p:sp>
      <p:graphicFrame>
        <p:nvGraphicFramePr>
          <p:cNvPr id="10" name="Схема 9"/>
          <p:cNvGraphicFramePr/>
          <p:nvPr/>
        </p:nvGraphicFramePr>
        <p:xfrm>
          <a:off x="3995936" y="3140968"/>
          <a:ext cx="4799856" cy="34159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577781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228919"/>
            <a:ext cx="82352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179512" y="0"/>
          <a:ext cx="8229600" cy="5937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899592" y="332656"/>
            <a:ext cx="3096344" cy="2016224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2 зона рассеянного излучения (вазомоторная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4499992" y="548680"/>
            <a:ext cx="3096344" cy="1872208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Фотохимическое и фотофизическое действие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3478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228919"/>
            <a:ext cx="61664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333375"/>
          <a:ext cx="8229600" cy="57927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Овал 3"/>
          <p:cNvSpPr/>
          <p:nvPr/>
        </p:nvSpPr>
        <p:spPr>
          <a:xfrm>
            <a:off x="4499992" y="4149080"/>
            <a:ext cx="4176464" cy="2304256"/>
          </a:xfrm>
          <a:prstGeom prst="ellipse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dirty="0" smtClean="0"/>
              <a:t>Периф</a:t>
            </a:r>
            <a:r>
              <a:rPr lang="ru-RU" sz="2800" dirty="0"/>
              <a:t>е</a:t>
            </a:r>
            <a:r>
              <a:rPr lang="ru-RU" sz="2800" dirty="0" smtClean="0"/>
              <a:t>рическая зона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26047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16632"/>
            <a:ext cx="7125113" cy="924475"/>
          </a:xfrm>
        </p:spPr>
        <p:txBody>
          <a:bodyPr>
            <a:normAutofit/>
          </a:bodyPr>
          <a:lstStyle/>
          <a:p>
            <a:r>
              <a:rPr lang="ru-RU" dirty="0" smtClean="0"/>
              <a:t>Три вида диодных лазеров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84616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640-680нм – </a:t>
            </a:r>
            <a:r>
              <a:rPr lang="ru-RU" dirty="0" err="1" smtClean="0"/>
              <a:t>фотоактивная</a:t>
            </a:r>
            <a:r>
              <a:rPr lang="ru-RU" dirty="0" smtClean="0"/>
              <a:t> дезинфекция(ФАД) – облучение химического состава лазером с определенной длиной волны приводит к образованию атомарного кислорода на наносекунду, который разрушает стенки бактериальных, грибковых и вирусных клеток, приводя к их гибели. По отдельности луч и химический состав действия не оказывают. Хромофор – химический состав.</a:t>
            </a:r>
          </a:p>
          <a:p>
            <a:pPr lvl="0"/>
            <a:r>
              <a:rPr lang="ru-RU" dirty="0" smtClean="0"/>
              <a:t>805-810 нм – непосредственное действие на мягкие ткани( удаление, коагуляция, стимуляция, стерилизация), твердые ткани( отбеливание, стерилизация). Хромофор – меланин, гемоглобин. За счет действия на меланин происходит активация иммунитета и как результат быстрое заживление. Действуя на гемоглобин происходит образование </a:t>
            </a:r>
            <a:r>
              <a:rPr lang="ru-RU" dirty="0" err="1" smtClean="0"/>
              <a:t>микротромбов</a:t>
            </a:r>
            <a:r>
              <a:rPr lang="ru-RU" dirty="0" smtClean="0"/>
              <a:t>, в последующем они могут частично перекрывать </a:t>
            </a:r>
            <a:r>
              <a:rPr lang="ru-RU" dirty="0" err="1" smtClean="0"/>
              <a:t>микрососуд</a:t>
            </a:r>
            <a:r>
              <a:rPr lang="ru-RU" dirty="0" smtClean="0"/>
              <a:t>, либо попадая в « большое» русло они </a:t>
            </a:r>
            <a:r>
              <a:rPr lang="ru-RU" dirty="0" err="1" smtClean="0"/>
              <a:t>лизируются</a:t>
            </a:r>
            <a:r>
              <a:rPr lang="ru-RU" dirty="0" smtClean="0"/>
              <a:t>.</a:t>
            </a:r>
          </a:p>
          <a:p>
            <a:pPr lvl="0"/>
            <a:r>
              <a:rPr lang="ru-RU" dirty="0" smtClean="0"/>
              <a:t>940 – 980нм - непосредственное действие на мягкие ткани( удаление, коагуляция, стимуляция, стерилизация), твердые ткани( отбеливание). Хромофор – меланин, гемоглобин, вода 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9869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оптоволокна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Admin\Рабочий стол\20140718_1207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9632" y="1654932"/>
            <a:ext cx="6182985" cy="4637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73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9552" y="332656"/>
            <a:ext cx="8147248" cy="252028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Качественная инициация оптоволокна  - залог правильного использования лазерного излучения</a:t>
            </a:r>
          </a:p>
          <a:p>
            <a:pPr>
              <a:buNone/>
            </a:pPr>
            <a:r>
              <a:rPr lang="ru-RU" dirty="0" smtClean="0"/>
              <a:t>Инициация – постоянный режим, мощность 0,5 – 0,7вт</a:t>
            </a:r>
          </a:p>
          <a:p>
            <a:pPr>
              <a:buNone/>
            </a:pPr>
            <a:r>
              <a:rPr lang="ru-RU" dirty="0" smtClean="0"/>
              <a:t>В качестве поверхности для инициации: </a:t>
            </a:r>
          </a:p>
          <a:p>
            <a:r>
              <a:rPr lang="ru-RU" dirty="0" smtClean="0"/>
              <a:t>Бумага;</a:t>
            </a:r>
          </a:p>
          <a:p>
            <a:r>
              <a:rPr lang="ru-RU" dirty="0" smtClean="0"/>
              <a:t>Пробка(круговыми движениями); </a:t>
            </a:r>
          </a:p>
          <a:p>
            <a:r>
              <a:rPr lang="ru-RU" dirty="0" smtClean="0"/>
              <a:t>Дерево.</a:t>
            </a:r>
          </a:p>
          <a:p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512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565100" y="20801013"/>
              <a:ext cx="0" cy="0"/>
            </p14:xfrm>
          </p:contentPart>
        </mc:Choice>
        <mc:Fallback xmlns="">
          <p:pic>
            <p:nvPicPr>
              <p:cNvPr id="512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5565100" y="20801013"/>
                <a:ext cx="0" cy="0"/>
              </a:xfrm>
              <a:prstGeom prst="rect">
                <a:avLst/>
              </a:prstGeom>
            </p:spPr>
          </p:pic>
        </mc:Fallback>
      </mc:AlternateContent>
      <p:pic>
        <p:nvPicPr>
          <p:cNvPr id="19458" name="Picture 2" descr="C:\Documents and Settings\Admin\Мои документы\Мои рисунки\Рисунок2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996952"/>
            <a:ext cx="5134281" cy="2953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786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611560" y="274637"/>
            <a:ext cx="8136904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Применение диодных лазеров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Лазерная ретракция и коррекция десны перед реставрацией или протезированием;</a:t>
            </a:r>
          </a:p>
          <a:p>
            <a:pPr lvl="0"/>
            <a:r>
              <a:rPr lang="ru-RU" dirty="0" err="1" smtClean="0"/>
              <a:t>Гингивопластика</a:t>
            </a:r>
            <a:r>
              <a:rPr lang="ru-RU" dirty="0" smtClean="0"/>
              <a:t>, </a:t>
            </a:r>
            <a:r>
              <a:rPr lang="ru-RU" dirty="0" err="1" smtClean="0"/>
              <a:t>гингивэктомия</a:t>
            </a:r>
            <a:r>
              <a:rPr lang="ru-RU" dirty="0" smtClean="0"/>
              <a:t>, коррекция </a:t>
            </a:r>
            <a:r>
              <a:rPr lang="ru-RU" dirty="0" err="1" smtClean="0"/>
              <a:t>десневого</a:t>
            </a:r>
            <a:r>
              <a:rPr lang="ru-RU" dirty="0" smtClean="0"/>
              <a:t> края;</a:t>
            </a:r>
          </a:p>
          <a:p>
            <a:pPr lvl="0"/>
            <a:r>
              <a:rPr lang="ru-RU" dirty="0" smtClean="0"/>
              <a:t>Устранение гипертрофии десны;</a:t>
            </a:r>
          </a:p>
          <a:p>
            <a:pPr lvl="0"/>
            <a:r>
              <a:rPr lang="ru-RU" dirty="0" err="1" smtClean="0"/>
              <a:t>Гемостазис</a:t>
            </a:r>
            <a:r>
              <a:rPr lang="ru-RU" dirty="0" smtClean="0"/>
              <a:t> и коагуляция;</a:t>
            </a:r>
          </a:p>
          <a:p>
            <a:pPr lvl="0"/>
            <a:r>
              <a:rPr lang="ru-RU" dirty="0" smtClean="0"/>
              <a:t>Дезинфекция </a:t>
            </a:r>
            <a:r>
              <a:rPr lang="ru-RU" dirty="0" err="1" smtClean="0"/>
              <a:t>пародонтальных</a:t>
            </a:r>
            <a:r>
              <a:rPr lang="ru-RU" dirty="0" smtClean="0"/>
              <a:t> карманов, закрытых полостей и открытых участков слизистой оболочки;</a:t>
            </a:r>
          </a:p>
          <a:p>
            <a:pPr lvl="0"/>
            <a:r>
              <a:rPr lang="ru-RU" dirty="0" smtClean="0"/>
              <a:t>Быстрое и эффективное лечение герпеса, афт, ящурных и других язв на поверхности кожи, слизистой оболочки полости рта;</a:t>
            </a:r>
          </a:p>
          <a:p>
            <a:pPr lvl="0"/>
            <a:r>
              <a:rPr lang="ru-RU" dirty="0" smtClean="0"/>
              <a:t>Разрезы для биопсии тканей,</a:t>
            </a:r>
          </a:p>
          <a:p>
            <a:pPr lvl="0"/>
            <a:r>
              <a:rPr lang="ru-RU" dirty="0" smtClean="0"/>
              <a:t>Вскрытие и дренирование абсцессов;</a:t>
            </a:r>
          </a:p>
          <a:p>
            <a:pPr lvl="0"/>
            <a:r>
              <a:rPr lang="ru-RU" dirty="0" err="1" smtClean="0"/>
              <a:t>Вестибулопластика</a:t>
            </a:r>
            <a:r>
              <a:rPr lang="ru-RU" dirty="0" smtClean="0"/>
              <a:t>, </a:t>
            </a:r>
            <a:r>
              <a:rPr lang="ru-RU" dirty="0" err="1" smtClean="0"/>
              <a:t>френэктомия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Удаление  доброкачественных новообразований полости рта( фибромы, папилломы, эпулисы, </a:t>
            </a:r>
            <a:r>
              <a:rPr lang="ru-RU" dirty="0" err="1" smtClean="0"/>
              <a:t>гемангиомы</a:t>
            </a:r>
            <a:r>
              <a:rPr lang="ru-RU" dirty="0" smtClean="0"/>
              <a:t>, </a:t>
            </a:r>
            <a:r>
              <a:rPr lang="ru-RU" dirty="0" err="1" smtClean="0"/>
              <a:t>ретенционные</a:t>
            </a:r>
            <a:r>
              <a:rPr lang="ru-RU" dirty="0" smtClean="0"/>
              <a:t> кисты);</a:t>
            </a:r>
          </a:p>
          <a:p>
            <a:pPr lvl="0"/>
            <a:r>
              <a:rPr lang="ru-RU" dirty="0" err="1" smtClean="0"/>
              <a:t>Оперкулэктомия</a:t>
            </a:r>
            <a:r>
              <a:rPr lang="ru-RU" smtClean="0"/>
              <a:t> , </a:t>
            </a:r>
            <a:r>
              <a:rPr lang="ru-RU" dirty="0" err="1" smtClean="0"/>
              <a:t>папилэктомия</a:t>
            </a:r>
            <a:r>
              <a:rPr lang="ru-RU" dirty="0" smtClean="0"/>
              <a:t>, </a:t>
            </a:r>
            <a:r>
              <a:rPr lang="ru-RU" dirty="0" err="1" smtClean="0"/>
              <a:t>пульпотомия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Лечение </a:t>
            </a:r>
            <a:r>
              <a:rPr lang="ru-RU" dirty="0" err="1" smtClean="0"/>
              <a:t>переимплантитов</a:t>
            </a:r>
            <a:r>
              <a:rPr lang="ru-RU" dirty="0" smtClean="0"/>
              <a:t>;</a:t>
            </a:r>
          </a:p>
          <a:p>
            <a:pPr lvl="0"/>
            <a:r>
              <a:rPr lang="ru-RU" dirty="0" smtClean="0"/>
              <a:t>Отбеливание зубов.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4231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Особенности работы с лазером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412776"/>
            <a:ext cx="8229600" cy="470916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dirty="0" smtClean="0"/>
              <a:t>Движения должны быть короткие штриховые, рука постоянно в движении в  умеренный темпе для того чтобы одновременно успевал происходить процесс выпаривания и не происходило перегрева тканей, </a:t>
            </a:r>
          </a:p>
          <a:p>
            <a:r>
              <a:rPr lang="ru-RU" dirty="0" smtClean="0"/>
              <a:t>Оптоволокно перпендикулярно ткани( работает только в контакте), исключение процесс филирования;</a:t>
            </a:r>
          </a:p>
          <a:p>
            <a:r>
              <a:rPr lang="ru-RU" dirty="0" smtClean="0"/>
              <a:t>Режим работы 0,5 – 1ВТ, так как повышение мощности переводит лазер в дорогой коагулятор;</a:t>
            </a:r>
          </a:p>
          <a:p>
            <a:r>
              <a:rPr lang="ru-RU" dirty="0" smtClean="0"/>
              <a:t>В терапии используют неинициированное оптоволокно, хирургия – инициированное;</a:t>
            </a:r>
          </a:p>
          <a:p>
            <a:r>
              <a:rPr lang="ru-RU" dirty="0" smtClean="0"/>
              <a:t>Хирургия – постоянное излучение( исключение вскрытие </a:t>
            </a:r>
            <a:r>
              <a:rPr lang="ru-RU" dirty="0" err="1" smtClean="0"/>
              <a:t>имплантптата</a:t>
            </a:r>
            <a:r>
              <a:rPr lang="ru-RU" dirty="0" smtClean="0"/>
              <a:t>),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99408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Преимущества работы с лазером: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620688"/>
            <a:ext cx="8229600" cy="5112608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Чистота и бескровность операционного поля;</a:t>
            </a:r>
          </a:p>
          <a:p>
            <a:pPr lvl="0"/>
            <a:r>
              <a:rPr lang="ru-RU" dirty="0" smtClean="0"/>
              <a:t>Хороший визуальный контроль;</a:t>
            </a:r>
          </a:p>
          <a:p>
            <a:pPr lvl="0"/>
            <a:r>
              <a:rPr lang="ru-RU" dirty="0" smtClean="0"/>
              <a:t> Возможность работы без анестезии;</a:t>
            </a:r>
          </a:p>
          <a:p>
            <a:pPr lvl="0"/>
            <a:r>
              <a:rPr lang="ru-RU" dirty="0" smtClean="0"/>
              <a:t>Минимальная </a:t>
            </a:r>
            <a:r>
              <a:rPr lang="ru-RU" dirty="0" err="1" smtClean="0"/>
              <a:t>травматичность</a:t>
            </a:r>
            <a:r>
              <a:rPr lang="ru-RU" dirty="0" smtClean="0"/>
              <a:t> мягких тканей;</a:t>
            </a:r>
          </a:p>
          <a:p>
            <a:pPr lvl="0"/>
            <a:r>
              <a:rPr lang="ru-RU" dirty="0" smtClean="0"/>
              <a:t>Полная стерильность мягких тканей;</a:t>
            </a:r>
          </a:p>
          <a:p>
            <a:pPr lvl="0"/>
            <a:r>
              <a:rPr lang="ru-RU" dirty="0" smtClean="0"/>
              <a:t>Отсутствие послеоперационных осложнений;</a:t>
            </a:r>
          </a:p>
          <a:p>
            <a:pPr lvl="0"/>
            <a:r>
              <a:rPr lang="ru-RU" dirty="0" smtClean="0"/>
              <a:t>Быстрое заживление ран.</a:t>
            </a:r>
          </a:p>
          <a:p>
            <a:pPr lvl="0"/>
            <a:r>
              <a:rPr lang="ru-RU" dirty="0" smtClean="0"/>
              <a:t>Нет необходимости в наложении швов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8800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3" y="4221088"/>
            <a:ext cx="144015" cy="7200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7584" y="692696"/>
            <a:ext cx="5760640" cy="3384376"/>
          </a:xfrm>
        </p:spPr>
        <p:txBody>
          <a:bodyPr>
            <a:normAutofit/>
          </a:bodyPr>
          <a:lstStyle/>
          <a:p>
            <a:pPr marL="45720" indent="0">
              <a:buNone/>
            </a:pPr>
            <a:r>
              <a:rPr lang="ru-RU" sz="2300" b="1" i="1" u="sng" dirty="0" smtClean="0"/>
              <a:t>Свердловская областная стоматологическая поликлиника </a:t>
            </a:r>
            <a:r>
              <a:rPr lang="ru-RU" sz="2300" dirty="0" smtClean="0"/>
              <a:t>является </a:t>
            </a:r>
            <a:r>
              <a:rPr lang="ru-RU" sz="2400" dirty="0" smtClean="0"/>
              <a:t>крупнейшим </a:t>
            </a:r>
            <a:r>
              <a:rPr lang="ru-RU" sz="2400" dirty="0"/>
              <a:t>в Уральском </a:t>
            </a:r>
            <a:r>
              <a:rPr lang="ru-RU" sz="2400" dirty="0" smtClean="0"/>
              <a:t>регионе консультативным центром </a:t>
            </a:r>
            <a:r>
              <a:rPr lang="ru-RU" sz="2400" dirty="0"/>
              <a:t>по заболеваниям слизистой </a:t>
            </a:r>
            <a:r>
              <a:rPr lang="ru-RU" sz="2400" dirty="0" smtClean="0"/>
              <a:t>оболочки полости рта и новообразований челюстно-лицевой области.</a:t>
            </a:r>
            <a:endParaRPr lang="ru-RU" sz="2300" dirty="0"/>
          </a:p>
        </p:txBody>
      </p:sp>
      <p:pic>
        <p:nvPicPr>
          <p:cNvPr id="1026" name="Picture 2" descr="C:\Documents and Settings\Admin\Мои документы\Мои рисунки\IMG_0408_resiz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68944"/>
            <a:ext cx="4783584" cy="3189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Мои рисунки\IMG_83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16632"/>
            <a:ext cx="2627975" cy="175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43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60648"/>
            <a:ext cx="8229600" cy="1143000"/>
          </a:xfrm>
        </p:spPr>
        <p:txBody>
          <a:bodyPr>
            <a:normAutofit/>
          </a:bodyPr>
          <a:lstStyle/>
          <a:p>
            <a:r>
              <a:rPr lang="ru-RU" smtClean="0"/>
              <a:t> Противопоказания к использованию диодного лазера: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злокачественные новообразования; </a:t>
            </a:r>
          </a:p>
          <a:p>
            <a:r>
              <a:rPr lang="ru-RU" dirty="0" smtClean="0"/>
              <a:t>системные заболевания крови;</a:t>
            </a:r>
          </a:p>
          <a:p>
            <a:r>
              <a:rPr lang="ru-RU" dirty="0" smtClean="0"/>
              <a:t>резкое истощение больного (кахексия); </a:t>
            </a:r>
          </a:p>
          <a:p>
            <a:r>
              <a:rPr lang="ru-RU" dirty="0" smtClean="0"/>
              <a:t>гипертоническая болезнь III стадии; </a:t>
            </a:r>
          </a:p>
          <a:p>
            <a:r>
              <a:rPr lang="ru-RU" dirty="0" smtClean="0"/>
              <a:t>резко выраженный атеросклероз сосудов головного мозга; </a:t>
            </a:r>
          </a:p>
          <a:p>
            <a:r>
              <a:rPr lang="ru-RU" dirty="0" smtClean="0"/>
              <a:t>заболевания </a:t>
            </a:r>
            <a:r>
              <a:rPr lang="ru-RU" dirty="0" err="1" smtClean="0"/>
              <a:t>сердечно-сосудистой</a:t>
            </a:r>
            <a:r>
              <a:rPr lang="ru-RU" dirty="0" smtClean="0"/>
              <a:t> системы в стадии декомпенсации; </a:t>
            </a:r>
          </a:p>
          <a:p>
            <a:r>
              <a:rPr lang="ru-RU" dirty="0" smtClean="0"/>
              <a:t>кровотечения или наклонность к ним; </a:t>
            </a:r>
          </a:p>
          <a:p>
            <a:r>
              <a:rPr lang="ru-RU" dirty="0" smtClean="0"/>
              <a:t>общее тяжелое состояние больного; </a:t>
            </a:r>
          </a:p>
          <a:p>
            <a:r>
              <a:rPr lang="ru-RU" dirty="0" smtClean="0"/>
              <a:t>лихорадочное состояние (температура тела больного свыше 38° С); </a:t>
            </a:r>
          </a:p>
          <a:p>
            <a:r>
              <a:rPr lang="ru-RU" dirty="0" smtClean="0"/>
              <a:t>активный легочный туберкулез; </a:t>
            </a:r>
          </a:p>
          <a:p>
            <a:r>
              <a:rPr lang="ru-RU" dirty="0" smtClean="0"/>
              <a:t>эпилепсия с частыми припадками; </a:t>
            </a:r>
          </a:p>
          <a:p>
            <a:r>
              <a:rPr lang="ru-RU" dirty="0" smtClean="0"/>
              <a:t>истерия с тяжелыми судорожными припадками; </a:t>
            </a:r>
          </a:p>
          <a:p>
            <a:r>
              <a:rPr lang="ru-RU" dirty="0" smtClean="0"/>
              <a:t>психозы с явлениями психомоторного возбуждения; </a:t>
            </a:r>
          </a:p>
          <a:p>
            <a:r>
              <a:rPr lang="ru-RU" dirty="0" smtClean="0"/>
              <a:t>индивидуальная непереносимость воздействующего фактора</a:t>
            </a:r>
          </a:p>
          <a:p>
            <a:r>
              <a:rPr lang="ru-RU" dirty="0" err="1" smtClean="0"/>
              <a:t>Фотодерматозы</a:t>
            </a:r>
            <a:r>
              <a:rPr lang="ru-RU" dirty="0" smtClean="0"/>
              <a:t>( </a:t>
            </a:r>
            <a:r>
              <a:rPr lang="ru-RU" dirty="0" err="1" smtClean="0"/>
              <a:t>фотоаллергия</a:t>
            </a:r>
            <a:r>
              <a:rPr lang="ru-RU" dirty="0" smtClean="0"/>
              <a:t>), применение в последние 4 </a:t>
            </a:r>
            <a:r>
              <a:rPr lang="ru-RU" dirty="0" err="1" smtClean="0"/>
              <a:t>недели,аккутана</a:t>
            </a:r>
            <a:r>
              <a:rPr lang="ru-RU" dirty="0" smtClean="0"/>
              <a:t> и других </a:t>
            </a:r>
            <a:r>
              <a:rPr lang="ru-RU" dirty="0" err="1" smtClean="0"/>
              <a:t>фотосенсебилизирующих</a:t>
            </a:r>
            <a:r>
              <a:rPr lang="ru-RU" dirty="0" smtClean="0"/>
              <a:t> препаратов).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880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Характеристика прибора </a:t>
            </a:r>
            <a:r>
              <a:rPr lang="en-US" dirty="0" smtClean="0"/>
              <a:t>Picasso</a:t>
            </a:r>
            <a:r>
              <a:rPr lang="ru-RU" dirty="0" smtClean="0"/>
              <a:t>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400640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lvl="0"/>
            <a:r>
              <a:rPr lang="ru-RU" dirty="0" smtClean="0"/>
              <a:t>Длина волны – 810нм</a:t>
            </a:r>
          </a:p>
          <a:p>
            <a:pPr lvl="0"/>
            <a:r>
              <a:rPr lang="ru-RU" dirty="0" smtClean="0"/>
              <a:t>Прицельный луч – 630-670 нм, 5Вт</a:t>
            </a:r>
          </a:p>
          <a:p>
            <a:pPr lvl="0"/>
            <a:r>
              <a:rPr lang="ru-RU" dirty="0" smtClean="0"/>
              <a:t>Мощность – от0,5 до 7Вт;</a:t>
            </a:r>
          </a:p>
          <a:p>
            <a:pPr lvl="0"/>
            <a:r>
              <a:rPr lang="ru-RU" dirty="0" smtClean="0"/>
              <a:t>Режимы постоянный и импульсный</a:t>
            </a:r>
          </a:p>
          <a:p>
            <a:pPr lvl="0"/>
            <a:r>
              <a:rPr lang="ru-RU" dirty="0" smtClean="0"/>
              <a:t>Система доставки излучения: постоянное (одноразовые насадки) и сменное оптоволокно.</a:t>
            </a:r>
          </a:p>
          <a:p>
            <a:pPr>
              <a:buNone/>
            </a:pPr>
            <a:r>
              <a:rPr lang="ru-RU" dirty="0" smtClean="0"/>
              <a:t> 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http://www.dentaum.com.ua/DyWP/bindata/i1137/Picasso%20Lite-web.jpg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509120"/>
            <a:ext cx="2591712" cy="2447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maki-clinic.ru/images/stom/Picasso.gif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19651" y="1268760"/>
            <a:ext cx="3384376" cy="2470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63187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-972615" y="721443"/>
            <a:ext cx="504055" cy="403301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976704"/>
          </a:xfrm>
          <a:prstGeom prst="rect">
            <a:avLst/>
          </a:prstGeom>
        </p:spPr>
        <p:txBody>
          <a:bodyPr/>
          <a:lstStyle/>
          <a:p>
            <a:pPr>
              <a:buNone/>
            </a:pPr>
            <a:r>
              <a:rPr lang="ru-RU" sz="4000" b="1" i="1" dirty="0" smtClean="0"/>
              <a:t>ЛАЗЕРНАЯ ХИРУРГИЯ </a:t>
            </a:r>
            <a:r>
              <a:rPr lang="ru-RU" dirty="0" smtClean="0"/>
              <a:t>основана на деструктивном воздействии на ткани:</a:t>
            </a:r>
          </a:p>
          <a:p>
            <a:r>
              <a:rPr lang="ru-RU" dirty="0" smtClean="0"/>
              <a:t>Контактный метод;</a:t>
            </a:r>
          </a:p>
          <a:p>
            <a:r>
              <a:rPr lang="ru-RU" dirty="0" smtClean="0"/>
              <a:t>Инициированное волокно;</a:t>
            </a:r>
          </a:p>
          <a:p>
            <a:r>
              <a:rPr lang="ru-RU" dirty="0" smtClean="0"/>
              <a:t>Начальная мощность 0,5Вт для постоянного режима;</a:t>
            </a:r>
          </a:p>
          <a:p>
            <a:r>
              <a:rPr lang="ru-RU" dirty="0" smtClean="0"/>
              <a:t>Начальная мощность для импульсного режима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24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476672"/>
            <a:ext cx="6512511" cy="1143000"/>
          </a:xfrm>
        </p:spPr>
        <p:txBody>
          <a:bodyPr/>
          <a:lstStyle/>
          <a:p>
            <a:r>
              <a:rPr lang="ru-RU" b="1" i="1" dirty="0" smtClean="0"/>
              <a:t>Гемостаз</a:t>
            </a:r>
            <a:endParaRPr lang="ru-RU" b="1" i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Контактный или бесконтактный метод.</a:t>
            </a:r>
          </a:p>
          <a:p>
            <a:pPr>
              <a:buNone/>
            </a:pPr>
            <a:r>
              <a:rPr lang="ru-RU" dirty="0" smtClean="0"/>
              <a:t>РЕЖИМ ПОСТОЯННЫЙ</a:t>
            </a:r>
          </a:p>
          <a:p>
            <a:pPr>
              <a:buNone/>
            </a:pPr>
            <a:r>
              <a:rPr lang="ru-RU" dirty="0" smtClean="0"/>
              <a:t>СВЕТОВОД ИНИЦИИРОВАННЫЙ</a:t>
            </a:r>
          </a:p>
          <a:p>
            <a:pPr>
              <a:buNone/>
            </a:pPr>
            <a:r>
              <a:rPr lang="ru-RU" dirty="0" smtClean="0"/>
              <a:t>1)методика( </a:t>
            </a:r>
            <a:r>
              <a:rPr lang="ru-RU" dirty="0" err="1" smtClean="0"/>
              <a:t>иницированное</a:t>
            </a:r>
            <a:r>
              <a:rPr lang="ru-RU" dirty="0" smtClean="0"/>
              <a:t> оптоволокно)в контакте: увеличиваем мощность на 0,2Вт от используемой во время операции и точечно прижигаем кровоточащие сосуды.</a:t>
            </a:r>
          </a:p>
          <a:p>
            <a:pPr>
              <a:buNone/>
            </a:pPr>
            <a:r>
              <a:rPr lang="ru-RU" dirty="0" smtClean="0"/>
              <a:t>2)Методика не в контакте( не инициированное оптоволокно)- увеличиваем мощность на 0,2 Вт от используемой во время операции и на расстоянии 1,5мм заштриховывающими движениями водим по операционному полю.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768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Френэктомя</a:t>
            </a:r>
            <a:r>
              <a:rPr lang="ru-RU" dirty="0" smtClean="0"/>
              <a:t> и </a:t>
            </a:r>
            <a:r>
              <a:rPr lang="ru-RU" dirty="0" err="1" smtClean="0"/>
              <a:t>френулотомия</a:t>
            </a:r>
            <a:endParaRPr lang="ru-RU" dirty="0"/>
          </a:p>
        </p:txBody>
      </p:sp>
      <p:pic>
        <p:nvPicPr>
          <p:cNvPr id="14338" name="Picture 2" descr="C:\Documents and Settings\Admin\Мои документы\Мои рисунки\Рисунок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92896"/>
            <a:ext cx="5956424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251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 flipV="1">
            <a:off x="8686800" y="228919"/>
            <a:ext cx="61664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620688"/>
            <a:ext cx="8003232" cy="1618763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Проводим надрезы у основания и оттесняем ткани вверх, при этом постоянно обрабатываем </a:t>
            </a:r>
            <a:r>
              <a:rPr lang="ru-RU" dirty="0" err="1" smtClean="0"/>
              <a:t>световод</a:t>
            </a:r>
            <a:r>
              <a:rPr lang="ru-RU" dirty="0" smtClean="0"/>
              <a:t> от ткани ( марлевый тампон смоченный перекисью водорода).</a:t>
            </a:r>
            <a:endParaRPr lang="ru-RU" dirty="0"/>
          </a:p>
        </p:txBody>
      </p:sp>
      <p:pic>
        <p:nvPicPr>
          <p:cNvPr id="15362" name="Picture 2" descr="C:\Documents and Settings\Admin\Мои документы\Мои рисунки\Рисунок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239451"/>
            <a:ext cx="6065366" cy="3596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1745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83568" y="332656"/>
            <a:ext cx="8003232" cy="1137368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Не требует наложение швов и последующей консервативной терапии. Обязательно </a:t>
            </a:r>
            <a:r>
              <a:rPr lang="ru-RU" dirty="0" err="1" smtClean="0"/>
              <a:t>миогимнастика</a:t>
            </a:r>
            <a:r>
              <a:rPr lang="ru-RU" dirty="0" smtClean="0"/>
              <a:t>, особенно первые 2-3 дня.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051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38563" y="2730500"/>
              <a:ext cx="282575" cy="752475"/>
            </p14:xfrm>
          </p:contentPart>
        </mc:Choice>
        <mc:Fallback xmlns="">
          <p:pic>
            <p:nvPicPr>
              <p:cNvPr id="2051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29204" y="2721139"/>
                <a:ext cx="301293" cy="771197"/>
              </a:xfrm>
              <a:prstGeom prst="rect">
                <a:avLst/>
              </a:prstGeom>
            </p:spPr>
          </p:pic>
        </mc:Fallback>
      </mc:AlternateContent>
      <p:pic>
        <p:nvPicPr>
          <p:cNvPr id="16386" name="Picture 2" descr="C:\Documents and Settings\Admin\Мои документы\Мои рисунки\Рисунок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75" y="1470024"/>
            <a:ext cx="6813019" cy="455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3771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154360" cy="130026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004048" y="1124744"/>
            <a:ext cx="2160240" cy="93610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Через 9 дней</a:t>
            </a:r>
            <a:endParaRPr lang="ru-RU" dirty="0"/>
          </a:p>
        </p:txBody>
      </p:sp>
      <p:sp>
        <p:nvSpPr>
          <p:cNvPr id="7" name="Прямоугольник с одним скругленным углом 6"/>
          <p:cNvSpPr/>
          <p:nvPr/>
        </p:nvSpPr>
        <p:spPr>
          <a:xfrm>
            <a:off x="2267744" y="4365104"/>
            <a:ext cx="1728192" cy="1008112"/>
          </a:xfrm>
          <a:prstGeom prst="round1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Через 28 дней</a:t>
            </a:r>
            <a:endParaRPr lang="ru-RU" dirty="0"/>
          </a:p>
        </p:txBody>
      </p:sp>
      <p:pic>
        <p:nvPicPr>
          <p:cNvPr id="17410" name="Picture 2" descr="C:\Documents and Settings\Admin\Мои документы\Мои рисунки\Рисунок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602" y="510281"/>
            <a:ext cx="4308475" cy="273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1" name="Picture 3" descr="C:\Documents and Settings\Admin\Мои документы\Мои рисунки\Рисунок1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54672"/>
            <a:ext cx="4714875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3587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220525"/>
            <a:ext cx="6512511" cy="1143000"/>
          </a:xfrm>
        </p:spPr>
        <p:txBody>
          <a:bodyPr/>
          <a:lstStyle/>
          <a:p>
            <a:r>
              <a:rPr lang="ru-RU" dirty="0" smtClean="0"/>
              <a:t>Удаление </a:t>
            </a:r>
            <a:r>
              <a:rPr lang="ru-RU" dirty="0" err="1" smtClean="0"/>
              <a:t>папиломы</a:t>
            </a:r>
            <a:endParaRPr lang="ru-RU" dirty="0"/>
          </a:p>
        </p:txBody>
      </p:sp>
      <p:pic>
        <p:nvPicPr>
          <p:cNvPr id="18434" name="Picture 2" descr="C:\Documents and Settings\Admin\Мои документы\Мои рисунки\Рисунок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01438"/>
            <a:ext cx="2952328" cy="2126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7" name="Picture 5" descr="C:\Documents and Settings\Admin\Мои документы\Мои рисунки\Рисунок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30366"/>
            <a:ext cx="2446360" cy="2299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C:\Documents and Settings\Admin\Мои документы\Мои рисунки\Рисунок1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1939615"/>
            <a:ext cx="3072705" cy="2745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9" name="Picture 7" descr="C:\Documents and Settings\Admin\Мои документы\Мои рисунки\Рисунок1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9833" y="2529984"/>
            <a:ext cx="4063163" cy="2609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193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Гемангиома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Начальная обработка бесконтактно, что приводит к местному гемостазу, определяется глазом( ишемия)</a:t>
            </a:r>
          </a:p>
          <a:p>
            <a:r>
              <a:rPr lang="ru-RU" dirty="0" smtClean="0"/>
              <a:t>Точечная методика – на поверхности формируется отверстие;</a:t>
            </a:r>
          </a:p>
          <a:p>
            <a:r>
              <a:rPr lang="ru-RU" dirty="0" smtClean="0"/>
              <a:t>Поверхностная  - с полным открытием полости </a:t>
            </a:r>
            <a:r>
              <a:rPr lang="ru-RU" dirty="0" err="1" smtClean="0"/>
              <a:t>гемангиомы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00594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Классификация лазеров применяемых в стоматологии: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640959" cy="590465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sz="2600" dirty="0"/>
              <a:t>В основу применения лазеров в стоматологии положен принцип избирательного воздействия на различные ткани. Лазерный свет поглощается определенным структурным элементом, входящим в состав </a:t>
            </a:r>
            <a:r>
              <a:rPr lang="ru-RU" sz="2600" dirty="0" err="1"/>
              <a:t>биоткани</a:t>
            </a:r>
            <a:r>
              <a:rPr lang="ru-RU" sz="2600" dirty="0"/>
              <a:t>. Поглощающее вещество носит название </a:t>
            </a:r>
            <a:r>
              <a:rPr lang="ru-RU" sz="2600" b="1" i="1" u="sng" dirty="0">
                <a:solidFill>
                  <a:schemeClr val="accent4">
                    <a:lumMod val="75000"/>
                  </a:schemeClr>
                </a:solidFill>
              </a:rPr>
              <a:t>хромофор</a:t>
            </a:r>
            <a:r>
              <a:rPr lang="ru-RU" sz="2600" dirty="0"/>
              <a:t>. Им могут являться различные пигменты (</a:t>
            </a:r>
            <a:r>
              <a:rPr lang="ru-RU" sz="2600" i="1" dirty="0"/>
              <a:t>меланин), кровь, вода </a:t>
            </a:r>
            <a:r>
              <a:rPr lang="ru-RU" sz="2600" dirty="0"/>
              <a:t>и др. Каждый тип лазера рассчитан на определенный хромофор, его энергия калибруется исходя из поглощающих свойств хромофора, а также с учетом области применения. В медицине лазеры применяют для облучения тканей с профилактическим или лечебным эффектом, стерилизации, для коагуляции и </a:t>
            </a:r>
            <a:r>
              <a:rPr lang="ru-RU" sz="2600" dirty="0" smtClean="0"/>
              <a:t>рассечения </a:t>
            </a:r>
            <a:r>
              <a:rPr lang="ru-RU" sz="2600" dirty="0"/>
              <a:t>мягких тканей (</a:t>
            </a:r>
            <a:r>
              <a:rPr lang="ru-RU" sz="2600" i="1" dirty="0"/>
              <a:t>операционные лазеры</a:t>
            </a:r>
            <a:r>
              <a:rPr lang="ru-RU" sz="2600" dirty="0"/>
              <a:t>), а также для высокоскоростного препарирования твердых тканей зубов. Существуют аппараты, совмещающие в себе несколько типов лазеров (например, для воздействия на мягкие и твердые ткани), а также изолированные приборы для выполнения конкретных узкоспециализированных задач (лазеры для отбеливания зубов).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0265401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Удаление </a:t>
            </a:r>
            <a:r>
              <a:rPr lang="ru-RU" dirty="0" err="1" smtClean="0"/>
              <a:t>ретенционной</a:t>
            </a:r>
            <a:r>
              <a:rPr lang="ru-RU" dirty="0" smtClean="0"/>
              <a:t> кисты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7504" y="260648"/>
            <a:ext cx="8229600" cy="4709160"/>
          </a:xfrm>
          <a:prstGeom prst="rect">
            <a:avLst/>
          </a:prstGeom>
        </p:spPr>
        <p:txBody>
          <a:bodyPr/>
          <a:lstStyle/>
          <a:p>
            <a:r>
              <a:rPr lang="ru-RU" dirty="0" smtClean="0"/>
              <a:t>Поверхностная методика – с полным открытием поверхности и </a:t>
            </a:r>
            <a:r>
              <a:rPr lang="ru-RU" dirty="0" err="1" smtClean="0"/>
              <a:t>полулуниями</a:t>
            </a:r>
            <a:r>
              <a:rPr lang="ru-RU" dirty="0" smtClean="0"/>
              <a:t> выпариваем ткани вокруг кисты, при необходимости проводим </a:t>
            </a:r>
            <a:r>
              <a:rPr lang="ru-RU" dirty="0" err="1" smtClean="0"/>
              <a:t>ушивание</a:t>
            </a:r>
            <a:r>
              <a:rPr lang="ru-RU" dirty="0" smtClean="0"/>
              <a:t>, так как </a:t>
            </a:r>
            <a:r>
              <a:rPr lang="ru-RU" smtClean="0"/>
              <a:t>большой дефект </a:t>
            </a:r>
            <a:r>
              <a:rPr lang="ru-RU" dirty="0" smtClean="0"/>
              <a:t>может привести к изменению геометрии губы</a:t>
            </a:r>
            <a:endParaRPr lang="ru-RU" dirty="0"/>
          </a:p>
        </p:txBody>
      </p:sp>
      <p:pic>
        <p:nvPicPr>
          <p:cNvPr id="4" name="Рисунок 3" descr="http://scvtech.ru/upload/resize_cache/iblock/ba8/200_200_1/ba871c18b0747375bd0275923cb10650.JPG">
            <a:hlinkClick r:id="rId2" tgtFrame="&quot;_blank&quot;" tooltip="&quot;1&quot;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73016"/>
            <a:ext cx="3471193" cy="2980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98796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274638"/>
            <a:ext cx="7787207" cy="850106"/>
          </a:xfrm>
        </p:spPr>
        <p:txBody>
          <a:bodyPr>
            <a:normAutofit/>
          </a:bodyPr>
          <a:lstStyle/>
          <a:p>
            <a:r>
              <a:rPr lang="ru-RU" dirty="0" smtClean="0"/>
              <a:t>Ход операции</a:t>
            </a:r>
            <a:endParaRPr lang="ru-RU" dirty="0"/>
          </a:p>
        </p:txBody>
      </p:sp>
      <p:pic>
        <p:nvPicPr>
          <p:cNvPr id="4" name="Содержимое 3" descr="http://scvtech.ru/upload/resize_cache/iblock/8ed/200_200_1/8ed84b9f84c05aa20f36cbdd5b1e352d.JPG">
            <a:hlinkClick r:id="rId2" tgtFrame="&quot;_blank&quot;" tooltip="&quot;1&quot;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1124744"/>
            <a:ext cx="3384376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scvtech.ru/upload/resize_cache/iblock/536/200_200_1/536d6c74cffb78d26c47ffeeec803c10.JPG">
            <a:hlinkClick r:id="rId4" tgtFrame="&quot;_blank&quot;" tooltip="&quot;1&quot;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79912" y="1988840"/>
            <a:ext cx="3039144" cy="24378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scvtech.ru/upload/resize_cache/iblock/99b/200_200_1/99b1711d1d377212e24c1c05a3e85c4a.JPG">
            <a:hlinkClick r:id="rId6" tgtFrame="&quot;_blank&quot;" tooltip="&quot;1&quot;"/>
          </p:cNvPr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796136" y="3429000"/>
            <a:ext cx="3168352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scvtech.ru/upload/resize_cache/iblock/a04/200_200_1/a04ac9a74fe724b626dbad217364a5af.JPG">
            <a:hlinkClick r:id="rId8" tgtFrame="&quot;_blank&quot;" tooltip="&quot;1&quot;"/>
          </p:cNvPr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95536" y="3933056"/>
            <a:ext cx="3255168" cy="27321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86730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07757" y="-49307"/>
            <a:ext cx="6595135" cy="1865144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Иссечение слизистого капюшона(</a:t>
            </a:r>
            <a:r>
              <a:rPr lang="ru-RU" sz="3200" dirty="0" err="1" smtClean="0"/>
              <a:t>оперкулэктомия</a:t>
            </a:r>
            <a:r>
              <a:rPr lang="ru-RU" sz="3200" dirty="0" smtClean="0"/>
              <a:t>)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3" y="1895158"/>
            <a:ext cx="8152581" cy="1821874"/>
          </a:xfrm>
          <a:prstGeom prst="rect">
            <a:avLst/>
          </a:prstGeom>
          <a:ln>
            <a:solidFill>
              <a:srgbClr val="00B0F0"/>
            </a:solidFill>
          </a:ln>
        </p:spPr>
        <p:txBody>
          <a:bodyPr>
            <a:normAutofit/>
          </a:bodyPr>
          <a:lstStyle/>
          <a:p>
            <a:r>
              <a:rPr lang="ru-RU" dirty="0" smtClean="0"/>
              <a:t>Определяем граница, производим перфорационные отверстия перпендикулярно поверхности зуба через слизистый капюшон,</a:t>
            </a:r>
          </a:p>
          <a:p>
            <a:r>
              <a:rPr lang="ru-RU" dirty="0" smtClean="0"/>
              <a:t>Далее соединяем отверстия под натяжением;</a:t>
            </a:r>
          </a:p>
          <a:p>
            <a:r>
              <a:rPr lang="ru-RU" dirty="0" smtClean="0"/>
              <a:t>0,5Вт проводим коррекцию десны</a:t>
            </a:r>
            <a:endParaRPr lang="ru-RU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0963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81475" y="4249738"/>
              <a:ext cx="1749425" cy="1384300"/>
            </p14:xfrm>
          </p:contentPart>
        </mc:Choice>
        <mc:Fallback xmlns="">
          <p:pic>
            <p:nvPicPr>
              <p:cNvPr id="40963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153038" y="4221296"/>
                <a:ext cx="1806299" cy="14411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0965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27388" y="3925888"/>
              <a:ext cx="1277937" cy="1400175"/>
            </p14:xfrm>
          </p:contentPart>
        </mc:Choice>
        <mc:Fallback xmlns="">
          <p:pic>
            <p:nvPicPr>
              <p:cNvPr id="40965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212989" y="3911487"/>
                <a:ext cx="1306736" cy="1428978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13975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116632"/>
            <a:ext cx="6512511" cy="1143000"/>
          </a:xfrm>
        </p:spPr>
        <p:txBody>
          <a:bodyPr/>
          <a:lstStyle/>
          <a:p>
            <a:r>
              <a:rPr lang="ru-RU" dirty="0" err="1" smtClean="0"/>
              <a:t>Гингивопластика</a:t>
            </a: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196752"/>
            <a:ext cx="8229600" cy="4896584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r>
              <a:rPr lang="ru-RU" dirty="0" err="1" smtClean="0"/>
              <a:t>Гингивэктомия</a:t>
            </a:r>
            <a:r>
              <a:rPr lang="ru-RU" dirty="0" smtClean="0"/>
              <a:t> и </a:t>
            </a:r>
            <a:r>
              <a:rPr lang="ru-RU" dirty="0" err="1" smtClean="0"/>
              <a:t>гипгивопластика</a:t>
            </a:r>
            <a:r>
              <a:rPr lang="ru-RU" dirty="0" smtClean="0"/>
              <a:t> – эстетическое </a:t>
            </a:r>
            <a:r>
              <a:rPr lang="ru-RU" dirty="0" err="1" smtClean="0"/>
              <a:t>контурирование</a:t>
            </a:r>
            <a:r>
              <a:rPr lang="ru-RU" dirty="0" smtClean="0"/>
              <a:t> </a:t>
            </a:r>
            <a:r>
              <a:rPr lang="ru-RU" dirty="0" err="1" smtClean="0"/>
              <a:t>десневого</a:t>
            </a:r>
            <a:r>
              <a:rPr lang="ru-RU" dirty="0" smtClean="0"/>
              <a:t> края.</a:t>
            </a:r>
          </a:p>
          <a:p>
            <a:r>
              <a:rPr lang="ru-RU" dirty="0" smtClean="0"/>
              <a:t>Проводится перед постановкой временной конструкции, которая в данном случае не должна оказывать давление на десну, т.к. контур её уже сформирован;</a:t>
            </a:r>
          </a:p>
          <a:p>
            <a:r>
              <a:rPr lang="ru-RU" dirty="0" smtClean="0"/>
              <a:t>Метод Третьякова С.И. При лазерной ретракции десны используется метод «топографической» маркировки. Вместо ориентира используют тонкую </a:t>
            </a:r>
            <a:r>
              <a:rPr lang="ru-RU" dirty="0" err="1" smtClean="0"/>
              <a:t>ретракционную</a:t>
            </a:r>
            <a:r>
              <a:rPr lang="ru-RU" dirty="0" smtClean="0"/>
              <a:t> нить темного цвета, без пропитки, маленького размера (00 или 000). Уложив ее на дно кармана, без всякой нагрузки на </a:t>
            </a:r>
            <a:r>
              <a:rPr lang="ru-RU" dirty="0" err="1" smtClean="0"/>
              <a:t>периодонтальную</a:t>
            </a:r>
            <a:r>
              <a:rPr lang="ru-RU" dirty="0" smtClean="0"/>
              <a:t> связку четко видна его глубина по всему периметру. Кроме маркировки, нить выполняет еще одну роль, она позволяет оставить не поврежденным тонкий край десны над </a:t>
            </a:r>
            <a:r>
              <a:rPr lang="ru-RU" dirty="0" err="1" smtClean="0"/>
              <a:t>периодонтальной</a:t>
            </a:r>
            <a:r>
              <a:rPr lang="ru-RU" dirty="0" smtClean="0"/>
              <a:t> связкой, она не поглощает лазерное излучение и даже не нагревается. Такой метод позволяет провести работу точно в пределах ограниченных разметочной </a:t>
            </a:r>
            <a:r>
              <a:rPr lang="ru-RU" dirty="0" err="1" smtClean="0"/>
              <a:t>ретракционной</a:t>
            </a:r>
            <a:r>
              <a:rPr lang="ru-RU" dirty="0" smtClean="0"/>
              <a:t> нитью с сохранением связки.</a:t>
            </a:r>
          </a:p>
          <a:p>
            <a:r>
              <a:rPr lang="ru-RU" dirty="0" smtClean="0"/>
              <a:t>Методика стандартная: перфорационные отверстия до твердых тканей зуба, тем самым создаем ориентир, далее оттягивая пинцетом соединяем отверстия, завершаем филированием </a:t>
            </a:r>
            <a:r>
              <a:rPr lang="ru-RU" dirty="0" err="1" smtClean="0"/>
              <a:t>десневой</a:t>
            </a:r>
            <a:r>
              <a:rPr lang="ru-RU" dirty="0" smtClean="0"/>
              <a:t> край.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9406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2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88640"/>
            <a:ext cx="57150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Admin\Мои документы\Мои рисунки\сс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102" y="2283152"/>
            <a:ext cx="2296489" cy="1763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Documents and Settings\Admin\Мои документы\Мои рисунки\ччч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030" y="2283152"/>
            <a:ext cx="2443072" cy="1758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Documents and Settings\Admin\Мои документы\Мои рисунки\ссс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2822" y="2283152"/>
            <a:ext cx="2491352" cy="17924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Documents and Settings\Admin\Мои документы\Мои рисунки\ссссс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104516"/>
            <a:ext cx="2555875" cy="1962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Documents and Settings\Admin\Мои документы\Мои рисунки\ссссссс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5131" y="4134725"/>
            <a:ext cx="2636837" cy="1954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Documents and Settings\Admin\Мои документы\Мои рисунки\тьр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5107" y="3789040"/>
            <a:ext cx="3034991" cy="24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1589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Сравнительная характеристика удаления гипертрофии слизистой оболочки </a:t>
            </a:r>
            <a:r>
              <a:rPr lang="ru-RU" sz="2800" dirty="0" err="1" smtClean="0"/>
              <a:t>верхей</a:t>
            </a:r>
            <a:r>
              <a:rPr lang="ru-RU" sz="2800" dirty="0" smtClean="0"/>
              <a:t> челюсти диодным лазером и скальпелем.</a:t>
            </a:r>
            <a:endParaRPr lang="ru-RU" sz="2800" dirty="0"/>
          </a:p>
        </p:txBody>
      </p:sp>
      <p:pic>
        <p:nvPicPr>
          <p:cNvPr id="13314" name="Picture 2" descr="C:\Documents and Settings\Admin\Мои документы\Мои рисунки\Рисунок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42979"/>
            <a:ext cx="5549156" cy="3677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383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Операция с помощью скальпеля требует анестезии</a:t>
            </a:r>
            <a:endParaRPr lang="ru-RU" dirty="0"/>
          </a:p>
        </p:txBody>
      </p:sp>
      <p:pic>
        <p:nvPicPr>
          <p:cNvPr id="12290" name="Picture 2" descr="C:\Documents and Settings\Admin\Мои документы\Мои рисунки\Рисунок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988840"/>
            <a:ext cx="4864100" cy="3509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806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При работе со скальпелем определяется кровотечение и необходимость наложения швов</a:t>
            </a:r>
            <a:endParaRPr lang="ru-RU" sz="2800" dirty="0"/>
          </a:p>
        </p:txBody>
      </p:sp>
      <p:pic>
        <p:nvPicPr>
          <p:cNvPr id="11266" name="Picture 2" descr="C:\Documents and Settings\Admin\Мои документы\Мои рисунки\Рисунок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3816424" cy="2489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Admin\Мои документы\Мои рисунки\Рисунок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0377" y="3282374"/>
            <a:ext cx="4256658" cy="3088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C:\Documents and Settings\Admin\Мои документы\Мои рисунки\Рисунок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510" y="4149080"/>
            <a:ext cx="2976979" cy="2221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18140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200" dirty="0" smtClean="0"/>
              <a:t>Работа лазером не требует анестезии пациент чувствует себя комфортно</a:t>
            </a:r>
            <a:endParaRPr lang="ru-RU" sz="3200" dirty="0"/>
          </a:p>
        </p:txBody>
      </p:sp>
      <p:pic>
        <p:nvPicPr>
          <p:cNvPr id="10242" name="Picture 2" descr="C:\Documents and Settings\Admin\Мои документы\Мои рисунки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420888"/>
            <a:ext cx="5486400" cy="3905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97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При работе с лазером отсутствует кровотечение и нет необходимости наложения швов</a:t>
            </a:r>
            <a:endParaRPr lang="ru-RU" sz="2800" dirty="0"/>
          </a:p>
        </p:txBody>
      </p:sp>
      <p:pic>
        <p:nvPicPr>
          <p:cNvPr id="9218" name="Picture 2" descr="C:\Documents and Settings\Admin\Мои документы\Мои рисунки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097" y="2955064"/>
            <a:ext cx="4038600" cy="2684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Admin\Мои документы\Мои рисунки\Рисунок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916832"/>
            <a:ext cx="4073525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00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Типы лазеров: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b="1" i="1" u="sng" dirty="0"/>
              <a:t>• Аргоновый лазер </a:t>
            </a:r>
            <a:r>
              <a:rPr lang="ru-RU" dirty="0"/>
              <a:t>(длина волны 488 </a:t>
            </a:r>
            <a:r>
              <a:rPr lang="ru-RU" dirty="0" err="1"/>
              <a:t>нм</a:t>
            </a:r>
            <a:r>
              <a:rPr lang="ru-RU" dirty="0"/>
              <a:t> и 514 </a:t>
            </a:r>
            <a:r>
              <a:rPr lang="ru-RU" dirty="0" err="1"/>
              <a:t>нм</a:t>
            </a:r>
            <a:r>
              <a:rPr lang="ru-RU" dirty="0"/>
              <a:t>): излучение хорошо абсорбируется пигментом в тканях, таких как меланин и гемоглобин. Длина волны 488 </a:t>
            </a:r>
            <a:r>
              <a:rPr lang="ru-RU" dirty="0" err="1"/>
              <a:t>нм</a:t>
            </a:r>
            <a:r>
              <a:rPr lang="ru-RU" dirty="0"/>
              <a:t> является такой же, как и в </a:t>
            </a:r>
            <a:r>
              <a:rPr lang="ru-RU" dirty="0" err="1"/>
              <a:t>полимеризационных</a:t>
            </a:r>
            <a:r>
              <a:rPr lang="ru-RU" dirty="0"/>
              <a:t> лампах. При этом скорость и степень полимеризации </a:t>
            </a:r>
            <a:r>
              <a:rPr lang="ru-RU" dirty="0" err="1"/>
              <a:t>светоотверждаемых</a:t>
            </a:r>
            <a:r>
              <a:rPr lang="ru-RU" dirty="0"/>
              <a:t> материалов лазером намного выше. При использовании аргонового лазера в хирургии достигается превосходный гемостаз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  <a:p>
            <a:r>
              <a:rPr lang="ru-RU" dirty="0"/>
              <a:t>• </a:t>
            </a:r>
            <a:r>
              <a:rPr lang="ru-RU" b="1" i="1" dirty="0" err="1"/>
              <a:t>Nd:AG-лазер</a:t>
            </a:r>
            <a:r>
              <a:rPr lang="ru-RU" b="1" i="1" dirty="0"/>
              <a:t> (</a:t>
            </a:r>
            <a:r>
              <a:rPr lang="ru-RU" b="1" i="1" dirty="0" err="1"/>
              <a:t>неодимовый</a:t>
            </a:r>
            <a:r>
              <a:rPr lang="ru-RU" dirty="0"/>
              <a:t>, длина волны 1064 </a:t>
            </a:r>
            <a:r>
              <a:rPr lang="ru-RU" dirty="0" err="1"/>
              <a:t>нм</a:t>
            </a:r>
            <a:r>
              <a:rPr lang="ru-RU" dirty="0"/>
              <a:t>): излучение хорошо поглощается в пигментированной ткани и хуже в воде. В прошлом был наиболее распространен в стоматологии. Может работать в импульсном и непрерывном режимах. Доставка излучения осуществляется по гибкому </a:t>
            </a:r>
            <a:r>
              <a:rPr lang="ru-RU" dirty="0" err="1"/>
              <a:t>световоду</a:t>
            </a:r>
            <a:r>
              <a:rPr lang="ru-RU" dirty="0"/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4410440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800" dirty="0" smtClean="0"/>
              <a:t>Процесс заживления проходит гораздо быстрее при работе с лазером</a:t>
            </a:r>
            <a:endParaRPr lang="ru-RU" sz="2800" dirty="0"/>
          </a:p>
        </p:txBody>
      </p:sp>
      <p:pic>
        <p:nvPicPr>
          <p:cNvPr id="8194" name="Picture 2" descr="C:\Documents and Settings\Admin\Мои документы\Мои рисунки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751908"/>
            <a:ext cx="3665538" cy="277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Admin\Мои документы\Мои рисунки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960" y="2462039"/>
            <a:ext cx="3937000" cy="2962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8709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Период заживления</a:t>
            </a:r>
            <a:endParaRPr lang="ru-RU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1431696"/>
              </p:ext>
            </p:extLst>
          </p:nvPr>
        </p:nvGraphicFramePr>
        <p:xfrm>
          <a:off x="1009650" y="1806575"/>
          <a:ext cx="6874718" cy="16224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09073"/>
                <a:gridCol w="2809073"/>
                <a:gridCol w="1256572"/>
              </a:tblGrid>
              <a:tr h="1027265">
                <a:tc>
                  <a:txBody>
                    <a:bodyPr/>
                    <a:lstStyle/>
                    <a:p>
                      <a:r>
                        <a:rPr lang="ru-RU" dirty="0" smtClean="0"/>
                        <a:t>скальпель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err="1" smtClean="0"/>
                        <a:t>электрокоагулятор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лазер</a:t>
                      </a:r>
                      <a:endParaRPr lang="ru-RU" dirty="0"/>
                    </a:p>
                  </a:txBody>
                  <a:tcPr/>
                </a:tc>
              </a:tr>
              <a:tr h="595161">
                <a:tc>
                  <a:txBody>
                    <a:bodyPr/>
                    <a:lstStyle/>
                    <a:p>
                      <a:r>
                        <a:rPr lang="ru-RU" dirty="0" smtClean="0"/>
                        <a:t>11дней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14 дней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 дней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170" name="Picture 2" descr="C:\Documents and Settings\Admin\Мои документы\Мои рисунки\iCAZHVZO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796290"/>
            <a:ext cx="2485082" cy="1863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Admin\Мои документы\Мои рисунки\iCA8TB2C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714533"/>
            <a:ext cx="2784193" cy="2027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Admin\Мои документы\Мои рисунки\297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456" y="3488113"/>
            <a:ext cx="3362510" cy="2259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0323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dirty="0" smtClean="0"/>
              <a:t>Спасибо за внимание!!!</a:t>
            </a:r>
            <a:endParaRPr lang="ru-RU" sz="4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20" name="Picture 4" descr="C:\Documents and Settings\Admin\Мои документы\Мои рисунки\19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044" y="1484784"/>
            <a:ext cx="3659658" cy="3659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3" name="Picture 7" descr="C:\Documents and Settings\Admin\Мои документы\Мои рисунки\IMG_832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348880"/>
            <a:ext cx="3724275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7807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675725"/>
            <a:ext cx="6442875" cy="889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404664"/>
            <a:ext cx="7667011" cy="6453335"/>
          </a:xfrm>
        </p:spPr>
        <p:txBody>
          <a:bodyPr>
            <a:normAutofit/>
          </a:bodyPr>
          <a:lstStyle/>
          <a:p>
            <a:r>
              <a:rPr lang="ru-RU" dirty="0"/>
              <a:t> </a:t>
            </a:r>
            <a:r>
              <a:rPr lang="ru-RU" b="1" i="1" u="sng" dirty="0" err="1"/>
              <a:t>He</a:t>
            </a:r>
            <a:r>
              <a:rPr lang="ru-RU" b="1" i="1" u="sng" dirty="0"/>
              <a:t>-</a:t>
            </a:r>
            <a:r>
              <a:rPr lang="ru-RU" b="1" i="1" u="sng" dirty="0" err="1"/>
              <a:t>Ne</a:t>
            </a:r>
            <a:r>
              <a:rPr lang="ru-RU" b="1" i="1" u="sng" dirty="0"/>
              <a:t>-лазер (гелий-неоновый</a:t>
            </a:r>
            <a:r>
              <a:rPr lang="ru-RU" dirty="0"/>
              <a:t>, длина волны 610-630 </a:t>
            </a:r>
            <a:r>
              <a:rPr lang="ru-RU" dirty="0" err="1"/>
              <a:t>нм</a:t>
            </a:r>
            <a:r>
              <a:rPr lang="ru-RU" dirty="0"/>
              <a:t>): его излучение хорошо проникает в ткани и имеет </a:t>
            </a:r>
            <a:r>
              <a:rPr lang="ru-RU" dirty="0" err="1"/>
              <a:t>фотостимулирующий</a:t>
            </a:r>
            <a:r>
              <a:rPr lang="ru-RU" dirty="0"/>
              <a:t> эффект, вследствие чего находит свое применение в физиотерапии. Эти лазеры - единственные, которые имеются в свободной продаже и могут быть использованы пациентами самостоятельно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 smtClean="0"/>
          </a:p>
          <a:p>
            <a:endParaRPr lang="ru-RU" dirty="0"/>
          </a:p>
          <a:p>
            <a:endParaRPr lang="ru-RU" dirty="0"/>
          </a:p>
          <a:p>
            <a:r>
              <a:rPr lang="ru-RU" b="1" i="1" u="sng" dirty="0"/>
              <a:t>• CO2-лазер (углекислотный,</a:t>
            </a:r>
            <a:r>
              <a:rPr lang="ru-RU" dirty="0"/>
              <a:t> длина волны 10600 </a:t>
            </a:r>
            <a:r>
              <a:rPr lang="ru-RU" dirty="0" err="1"/>
              <a:t>нм</a:t>
            </a:r>
            <a:r>
              <a:rPr lang="ru-RU" dirty="0"/>
              <a:t>) имеет хорошее поглощение в воде и среднее в гидроксиапатите. Его использование на твердых тканях потенциально опасно вследствие возможного перегрева эмали и кости. Такой лазер имеет хорошие хирургические свойства, но существует проблема доставки излучения к тканям. В настоящее время С02-системы постепенно уступают свое место в хирургии другим лазерам</a:t>
            </a:r>
            <a:r>
              <a:rPr lang="ru-RU" dirty="0" smtClean="0"/>
              <a:t>.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2051" name="Picture 3" descr="C:\Documents and Settings\Admin\Мои документы\Downloads\lgn_30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6197" y="2355647"/>
            <a:ext cx="1800200" cy="135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80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9442" y="675725"/>
            <a:ext cx="45719" cy="8898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9443" y="692697"/>
            <a:ext cx="7125112" cy="5166102"/>
          </a:xfrm>
        </p:spPr>
        <p:txBody>
          <a:bodyPr>
            <a:normAutofit lnSpcReduction="10000"/>
          </a:bodyPr>
          <a:lstStyle/>
          <a:p>
            <a:r>
              <a:rPr lang="ru-RU" dirty="0"/>
              <a:t>• </a:t>
            </a:r>
            <a:r>
              <a:rPr lang="ru-RU" b="1" i="1" u="sng" dirty="0" err="1"/>
              <a:t>Er:YAG-лазер</a:t>
            </a:r>
            <a:r>
              <a:rPr lang="ru-RU" b="1" i="1" u="sng" dirty="0"/>
              <a:t> (эрбиевый</a:t>
            </a:r>
            <a:r>
              <a:rPr lang="ru-RU" dirty="0"/>
              <a:t>, длина волны 2940 и 2780 </a:t>
            </a:r>
            <a:r>
              <a:rPr lang="ru-RU" dirty="0" err="1"/>
              <a:t>нм</a:t>
            </a:r>
            <a:r>
              <a:rPr lang="ru-RU" dirty="0"/>
              <a:t>): его излучение хорошо поглощается водой и гидроксиапатитом. Наиболее </a:t>
            </a:r>
            <a:r>
              <a:rPr lang="ru-RU" dirty="0" err="1"/>
              <a:t>переспективный</a:t>
            </a:r>
            <a:r>
              <a:rPr lang="ru-RU" dirty="0"/>
              <a:t> лазер в стоматологии, может использоваться для работы на твердых тканях зуба. Доставка излучения осуществляется по гибкому </a:t>
            </a:r>
            <a:r>
              <a:rPr lang="ru-RU" dirty="0" err="1"/>
              <a:t>световоду</a:t>
            </a:r>
            <a:r>
              <a:rPr lang="ru-RU" dirty="0"/>
              <a:t>. </a:t>
            </a:r>
            <a:endParaRPr lang="ru-RU" dirty="0" smtClean="0"/>
          </a:p>
          <a:p>
            <a:r>
              <a:rPr lang="ru-RU" dirty="0" smtClean="0"/>
              <a:t>•</a:t>
            </a:r>
            <a:r>
              <a:rPr lang="ru-RU" b="1" i="1" u="sng" dirty="0"/>
              <a:t>Диодный лазер </a:t>
            </a:r>
            <a:r>
              <a:rPr lang="ru-RU" dirty="0"/>
              <a:t>(полупроводниковый, длина волны 7921030 </a:t>
            </a:r>
            <a:r>
              <a:rPr lang="ru-RU" dirty="0" err="1"/>
              <a:t>нм</a:t>
            </a:r>
            <a:r>
              <a:rPr lang="ru-RU" dirty="0"/>
              <a:t>): излучение хорошо поглощается в пигментированной ткани, </a:t>
            </a:r>
            <a:r>
              <a:rPr lang="ru-RU" dirty="0" err="1"/>
              <a:t>имееет</a:t>
            </a:r>
            <a:r>
              <a:rPr lang="ru-RU" dirty="0"/>
              <a:t> хороший </a:t>
            </a:r>
            <a:r>
              <a:rPr lang="ru-RU" dirty="0" err="1"/>
              <a:t>гемостатический</a:t>
            </a:r>
            <a:r>
              <a:rPr lang="ru-RU" dirty="0"/>
              <a:t> эффект, обладает противовоспалительным и стимулирующим репарацию эффектами. Доставка излучения происходит по гибкому кварц-полимерному </a:t>
            </a:r>
            <a:r>
              <a:rPr lang="ru-RU" dirty="0" err="1"/>
              <a:t>световоду</a:t>
            </a:r>
            <a:r>
              <a:rPr lang="ru-RU" dirty="0"/>
              <a:t>, что упрощает работу хирурга в труднодоступных участках. Лазерный аппарат имеет компактные габариты и прост в обращении и обслуживании. На данный момент это наиболее доступный лазерный аппарат по соотношению цена/функциональность.</a:t>
            </a:r>
          </a:p>
          <a:p>
            <a:endParaRPr lang="ru-RU" dirty="0"/>
          </a:p>
        </p:txBody>
      </p:sp>
      <p:pic>
        <p:nvPicPr>
          <p:cNvPr id="3074" name="Picture 2" descr="C:\Documents and Settings\Admin\Мои документы\Downloads\erbievyj-stomatologicheskij-lazer-dlya-raboty-po-tverdym-i-myagkim-tkanyam-doctor-smile-laerl0011-lambda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074499"/>
            <a:ext cx="1268909" cy="24397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55509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641080" y="274638"/>
            <a:ext cx="45719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112608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Диодный лазер</a:t>
            </a:r>
            <a:r>
              <a:rPr lang="ru-RU" sz="2800" dirty="0" smtClean="0"/>
              <a:t>- </a:t>
            </a:r>
            <a:r>
              <a:rPr lang="ru-RU" dirty="0" smtClean="0"/>
              <a:t>прибор, который излучает когерентный, </a:t>
            </a:r>
            <a:r>
              <a:rPr lang="ru-RU" dirty="0" err="1" smtClean="0"/>
              <a:t>монохрорматичный</a:t>
            </a:r>
            <a:r>
              <a:rPr lang="ru-RU" dirty="0" smtClean="0"/>
              <a:t> и </a:t>
            </a:r>
            <a:r>
              <a:rPr lang="ru-RU" dirty="0" err="1" smtClean="0"/>
              <a:t>коллимированный</a:t>
            </a:r>
            <a:r>
              <a:rPr lang="ru-RU" dirty="0" smtClean="0"/>
              <a:t> поток частиц, который поглощается , отражается или пропускается через соответствующие вещества и ткани нашего организма. Лазеры, применяемые в стоматологии, работают в невидимом инфракрасном спектре, а для точности наведения используется видимый свет, яркость которого регулируется пользователем. Для защиты глаз от лазерного излучения используют специальные очки.</a:t>
            </a:r>
          </a:p>
          <a:p>
            <a:r>
              <a:rPr lang="ru-RU" dirty="0" smtClean="0"/>
              <a:t>Самыми важными показателями являются: количество поглощаемой энергии лазерного луча определённого спектра веществом «поглотителем» и количеством содержания в ткани данного «поглотителя».Соответственно чем больше данного вещества, тем лучше эффект воздействия и наоборот.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316" y="37386"/>
            <a:ext cx="8447243" cy="830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364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8641080" y="228919"/>
            <a:ext cx="45719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0648"/>
            <a:ext cx="8229600" cy="6048712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/>
              <a:t>Основные эффекты:</a:t>
            </a:r>
          </a:p>
          <a:p>
            <a:pPr lvl="0"/>
            <a:r>
              <a:rPr lang="ru-RU" dirty="0" err="1" smtClean="0"/>
              <a:t>Фототермическое</a:t>
            </a:r>
            <a:r>
              <a:rPr lang="ru-RU" dirty="0" smtClean="0"/>
              <a:t> (</a:t>
            </a:r>
            <a:r>
              <a:rPr lang="ru-RU" dirty="0" err="1" smtClean="0"/>
              <a:t>фотодеструктивное</a:t>
            </a:r>
            <a:r>
              <a:rPr lang="ru-RU" dirty="0" smtClean="0"/>
              <a:t>)- в результате поглощения энергии лазерного излучения выделяется тепло(контролируется мощностью) . Во время выпаривания происходит деструкция только той ткани на которую идет воздействие, окружающие ткани не травмируются – не бывает коллатерального отека. </a:t>
            </a:r>
          </a:p>
          <a:p>
            <a:pPr lvl="0"/>
            <a:r>
              <a:rPr lang="ru-RU" dirty="0" smtClean="0"/>
              <a:t>Фотохимическое – в результате поглощения энергии лазерного излучения молекула распадается с высвобождением электрона и образованием положительно заряженного иона.</a:t>
            </a:r>
          </a:p>
          <a:p>
            <a:pPr lvl="0"/>
            <a:r>
              <a:rPr lang="ru-RU" dirty="0" smtClean="0"/>
              <a:t>Фотофизическое – в результате воздействия энергии лучевого излучения происходит явление резонанса.</a:t>
            </a:r>
          </a:p>
          <a:p>
            <a:pPr>
              <a:buNone/>
            </a:pPr>
            <a:r>
              <a:rPr lang="ru-RU" dirty="0" smtClean="0"/>
              <a:t>2 и 3 явления неизбежны и не контролируемы.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59575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352" cy="580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graphicFrame>
        <p:nvGraphicFramePr>
          <p:cNvPr id="10" name="Содержимое 9"/>
          <p:cNvGraphicFramePr>
            <a:graphicFrameLocks noGrp="1"/>
          </p:cNvGraphicFramePr>
          <p:nvPr>
            <p:ph idx="1"/>
          </p:nvPr>
        </p:nvGraphicFramePr>
        <p:xfrm>
          <a:off x="467544" y="260648"/>
          <a:ext cx="8229600" cy="58941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21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pring">
  <a:themeElements>
    <a:clrScheme name="Spring">
      <a:dk1>
        <a:sysClr val="windowText" lastClr="000000"/>
      </a:dk1>
      <a:lt1>
        <a:sysClr val="window" lastClr="FFFFFF"/>
      </a:lt1>
      <a:dk2>
        <a:srgbClr val="66822D"/>
      </a:dk2>
      <a:lt2>
        <a:srgbClr val="BEEA73"/>
      </a:lt2>
      <a:accent1>
        <a:srgbClr val="C1EC76"/>
      </a:accent1>
      <a:accent2>
        <a:srgbClr val="8FE28A"/>
      </a:accent2>
      <a:accent3>
        <a:srgbClr val="F3BF45"/>
      </a:accent3>
      <a:accent4>
        <a:srgbClr val="F47E5A"/>
      </a:accent4>
      <a:accent5>
        <a:srgbClr val="F489CF"/>
      </a:accent5>
      <a:accent6>
        <a:srgbClr val="B56FF4"/>
      </a:accent6>
      <a:hlink>
        <a:srgbClr val="408080"/>
      </a:hlink>
      <a:folHlink>
        <a:srgbClr val="5EAEAE"/>
      </a:folHlink>
    </a:clrScheme>
    <a:fontScheme name="Spring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pring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100000"/>
                <a:shade val="85000"/>
                <a:lumMod val="8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7000"/>
                <a:satMod val="100000"/>
                <a:lumMod val="110000"/>
              </a:schemeClr>
            </a:gs>
            <a:gs pos="100000">
              <a:schemeClr val="phClr">
                <a:shade val="85000"/>
                <a:lumMod val="8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100000"/>
                <a:hueMod val="100000"/>
                <a:satMod val="106000"/>
                <a:lumMod val="100000"/>
              </a:schemeClr>
            </a:gs>
            <a:gs pos="88000">
              <a:schemeClr val="phClr">
                <a:tint val="90000"/>
                <a:shade val="68000"/>
                <a:hueMod val="100000"/>
                <a:satMod val="114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4000"/>
                <a:shade val="100000"/>
                <a:hueMod val="100000"/>
                <a:satMod val="118000"/>
                <a:lumMod val="100000"/>
              </a:schemeClr>
            </a:gs>
            <a:gs pos="100000">
              <a:schemeClr val="phClr">
                <a:tint val="98000"/>
                <a:shade val="68000"/>
                <a:hueMod val="100000"/>
                <a:satMod val="118000"/>
                <a:lumMod val="82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Весна</Template>
  <TotalTime>5349</TotalTime>
  <Words>1533</Words>
  <Application>Microsoft Office PowerPoint</Application>
  <PresentationFormat>Экран (4:3)</PresentationFormat>
  <Paragraphs>167</Paragraphs>
  <Slides>42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3" baseType="lpstr">
      <vt:lpstr>Spring</vt:lpstr>
      <vt:lpstr>Современные технологии хирургического лечения. Применение диодного лазера в стоматологии </vt:lpstr>
      <vt:lpstr>Презентация PowerPoint</vt:lpstr>
      <vt:lpstr>Классификация лазеров применяемых в стоматологии:</vt:lpstr>
      <vt:lpstr>Типы лазеров: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</vt:lpstr>
      <vt:lpstr>Презентация PowerPoint</vt:lpstr>
      <vt:lpstr>Презентация PowerPoint</vt:lpstr>
      <vt:lpstr>Презентация PowerPoint</vt:lpstr>
      <vt:lpstr>Три вида диодных лазеров</vt:lpstr>
      <vt:lpstr>Подготовка оптоволокна</vt:lpstr>
      <vt:lpstr>Презентация PowerPoint</vt:lpstr>
      <vt:lpstr>Применение диодных лазеров</vt:lpstr>
      <vt:lpstr>Особенности работы с лазером</vt:lpstr>
      <vt:lpstr>Преимущества работы с лазером: </vt:lpstr>
      <vt:lpstr> Противопоказания к использованию диодного лазера:</vt:lpstr>
      <vt:lpstr>Характеристика прибора Picasso: </vt:lpstr>
      <vt:lpstr>Презентация PowerPoint</vt:lpstr>
      <vt:lpstr>Гемостаз</vt:lpstr>
      <vt:lpstr>Френэктомя и френулотомия</vt:lpstr>
      <vt:lpstr>Презентация PowerPoint</vt:lpstr>
      <vt:lpstr>Презентация PowerPoint</vt:lpstr>
      <vt:lpstr>Презентация PowerPoint</vt:lpstr>
      <vt:lpstr>Удаление папиломы</vt:lpstr>
      <vt:lpstr>Гемангиома</vt:lpstr>
      <vt:lpstr>Удаление ретенционной кисты</vt:lpstr>
      <vt:lpstr>Ход операции</vt:lpstr>
      <vt:lpstr>Иссечение слизистого капюшона(оперкулэктомия)</vt:lpstr>
      <vt:lpstr>Гингивопластика </vt:lpstr>
      <vt:lpstr>Презентация PowerPoint</vt:lpstr>
      <vt:lpstr>Сравнительная характеристика удаления гипертрофии слизистой оболочки верхей челюсти диодным лазером и скальпелем.</vt:lpstr>
      <vt:lpstr>Операция с помощью скальпеля требует анестезии</vt:lpstr>
      <vt:lpstr>При работе со скальпелем определяется кровотечение и необходимость наложения швов</vt:lpstr>
      <vt:lpstr>Работа лазером не требует анестезии пациент чувствует себя комфортно</vt:lpstr>
      <vt:lpstr>При работе с лазером отсутствует кровотечение и нет необходимости наложения швов</vt:lpstr>
      <vt:lpstr>Процесс заживления проходит гораздо быстрее при работе с лазером</vt:lpstr>
      <vt:lpstr>Период заживления</vt:lpstr>
      <vt:lpstr>Спасибо за внимание!!!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Хирургическое лечение хронических заболеваний слизистой оболочки и доброкачественных новообразований челюстно-лицевой области. </dc:title>
  <cp:lastModifiedBy>Admin</cp:lastModifiedBy>
  <cp:revision>65</cp:revision>
  <dcterms:modified xsi:type="dcterms:W3CDTF">2014-10-16T15:25:49Z</dcterms:modified>
</cp:coreProperties>
</file>